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6" r:id="rId3"/>
    <p:sldId id="268" r:id="rId4"/>
    <p:sldId id="270" r:id="rId5"/>
    <p:sldId id="286" r:id="rId6"/>
    <p:sldId id="287" r:id="rId7"/>
    <p:sldId id="288" r:id="rId8"/>
    <p:sldId id="285" r:id="rId9"/>
    <p:sldId id="291" r:id="rId10"/>
    <p:sldId id="273" r:id="rId11"/>
    <p:sldId id="274" r:id="rId12"/>
    <p:sldId id="272" r:id="rId13"/>
    <p:sldId id="275" r:id="rId14"/>
    <p:sldId id="277" r:id="rId15"/>
    <p:sldId id="289" r:id="rId16"/>
  </p:sldIdLst>
  <p:sldSz cx="12192000" cy="6858000"/>
  <p:notesSz cx="6858000" cy="91440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5F1C1B-E34C-4D1E-A1CD-5AD56AF77367}" v="9" dt="2025-04-07T22:05:30.5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84" y="1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7D5F1C1B-E34C-4D1E-A1CD-5AD56AF77367}"/>
    <pc:docChg chg="modSld">
      <pc:chgData name="Danny Young" userId="cb0f4ce2-eb4f-479e-8e8f-3beb257e632f" providerId="ADAL" clId="{7D5F1C1B-E34C-4D1E-A1CD-5AD56AF77367}" dt="2025-04-07T22:05:30.524" v="8"/>
      <pc:docMkLst>
        <pc:docMk/>
      </pc:docMkLst>
      <pc:sldChg chg="modSp">
        <pc:chgData name="Danny Young" userId="cb0f4ce2-eb4f-479e-8e8f-3beb257e632f" providerId="ADAL" clId="{7D5F1C1B-E34C-4D1E-A1CD-5AD56AF77367}" dt="2025-04-07T21:03:00.426" v="4"/>
        <pc:sldMkLst>
          <pc:docMk/>
          <pc:sldMk cId="3710128698" sldId="285"/>
        </pc:sldMkLst>
        <pc:graphicFrameChg chg="mod">
          <ac:chgData name="Danny Young" userId="cb0f4ce2-eb4f-479e-8e8f-3beb257e632f" providerId="ADAL" clId="{7D5F1C1B-E34C-4D1E-A1CD-5AD56AF77367}" dt="2025-04-07T21:02:54.917" v="1"/>
          <ac:graphicFrameMkLst>
            <pc:docMk/>
            <pc:sldMk cId="3710128698" sldId="285"/>
            <ac:graphicFrameMk id="18" creationId="{2F54CF7B-ED9D-46B1-99D9-6CE1253529F3}"/>
          </ac:graphicFrameMkLst>
        </pc:graphicFrameChg>
        <pc:graphicFrameChg chg="mod">
          <ac:chgData name="Danny Young" userId="cb0f4ce2-eb4f-479e-8e8f-3beb257e632f" providerId="ADAL" clId="{7D5F1C1B-E34C-4D1E-A1CD-5AD56AF77367}" dt="2025-04-07T21:03:00.426" v="4"/>
          <ac:graphicFrameMkLst>
            <pc:docMk/>
            <pc:sldMk cId="3710128698" sldId="285"/>
            <ac:graphicFrameMk id="19" creationId="{162FCCDD-ED4D-47E2-B337-BFB569F22714}"/>
          </ac:graphicFrameMkLst>
        </pc:graphicFrameChg>
      </pc:sldChg>
      <pc:sldChg chg="modSp">
        <pc:chgData name="Danny Young" userId="cb0f4ce2-eb4f-479e-8e8f-3beb257e632f" providerId="ADAL" clId="{7D5F1C1B-E34C-4D1E-A1CD-5AD56AF77367}" dt="2025-04-07T22:05:30.524" v="8"/>
        <pc:sldMkLst>
          <pc:docMk/>
          <pc:sldMk cId="850125161" sldId="291"/>
        </pc:sldMkLst>
        <pc:graphicFrameChg chg="mod">
          <ac:chgData name="Danny Young" userId="cb0f4ce2-eb4f-479e-8e8f-3beb257e632f" providerId="ADAL" clId="{7D5F1C1B-E34C-4D1E-A1CD-5AD56AF77367}" dt="2025-04-07T22:05:26.192" v="6"/>
          <ac:graphicFrameMkLst>
            <pc:docMk/>
            <pc:sldMk cId="850125161" sldId="291"/>
            <ac:graphicFrameMk id="15" creationId="{BD4E7576-1C9E-460D-ACBB-23C1B1C3ADF4}"/>
          </ac:graphicFrameMkLst>
        </pc:graphicFrameChg>
        <pc:graphicFrameChg chg="mod">
          <ac:chgData name="Danny Young" userId="cb0f4ce2-eb4f-479e-8e8f-3beb257e632f" providerId="ADAL" clId="{7D5F1C1B-E34C-4D1E-A1CD-5AD56AF77367}" dt="2025-04-07T22:05:30.524" v="8"/>
          <ac:graphicFrameMkLst>
            <pc:docMk/>
            <pc:sldMk cId="850125161" sldId="291"/>
            <ac:graphicFrameMk id="16" creationId="{EADA6C65-4F22-414D-A1E4-BD3030E21936}"/>
          </ac:graphicFrameMkLst>
        </pc:graphicFrameChg>
      </pc:sldChg>
    </pc:docChg>
  </pc:docChgLst>
  <pc:docChgLst>
    <pc:chgData name="Danny Young" userId="cb0f4ce2-eb4f-479e-8e8f-3beb257e632f" providerId="ADAL" clId="{6E8155CA-15E5-497E-84C9-7C711A3E3936}"/>
    <pc:docChg chg="modSld">
      <pc:chgData name="Danny Young" userId="cb0f4ce2-eb4f-479e-8e8f-3beb257e632f" providerId="ADAL" clId="{6E8155CA-15E5-497E-84C9-7C711A3E3936}" dt="2022-12-28T09:19:50.281" v="2" actId="20577"/>
      <pc:docMkLst>
        <pc:docMk/>
      </pc:docMkLst>
      <pc:sldChg chg="modSp">
        <pc:chgData name="Danny Young" userId="cb0f4ce2-eb4f-479e-8e8f-3beb257e632f" providerId="ADAL" clId="{6E8155CA-15E5-497E-84C9-7C711A3E3936}" dt="2022-12-28T09:19:50.281" v="2" actId="20577"/>
        <pc:sldMkLst>
          <pc:docMk/>
          <pc:sldMk cId="0" sldId="256"/>
        </pc:sldMkLst>
        <pc:spChg chg="mod">
          <ac:chgData name="Danny Young" userId="cb0f4ce2-eb4f-479e-8e8f-3beb257e632f" providerId="ADAL" clId="{6E8155CA-15E5-497E-84C9-7C711A3E3936}" dt="2022-12-28T09:19:50.281" v="2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11E06723-47F2-4BD9-BF9F-68D832781979}"/>
    <pc:docChg chg="modSld">
      <pc:chgData name="Danny Young" userId="cb0f4ce2-eb4f-479e-8e8f-3beb257e632f" providerId="ADAL" clId="{11E06723-47F2-4BD9-BF9F-68D832781979}" dt="2023-02-27T22:43:59.035" v="1"/>
      <pc:docMkLst>
        <pc:docMk/>
      </pc:docMkLst>
      <pc:sldChg chg="modSp">
        <pc:chgData name="Danny Young" userId="cb0f4ce2-eb4f-479e-8e8f-3beb257e632f" providerId="ADAL" clId="{11E06723-47F2-4BD9-BF9F-68D832781979}" dt="2023-02-27T22:43:59.035" v="1"/>
        <pc:sldMkLst>
          <pc:docMk/>
          <pc:sldMk cId="2719866477" sldId="288"/>
        </pc:sldMkLst>
        <pc:graphicFrameChg chg="mod">
          <ac:chgData name="Danny Young" userId="cb0f4ce2-eb4f-479e-8e8f-3beb257e632f" providerId="ADAL" clId="{11E06723-47F2-4BD9-BF9F-68D832781979}" dt="2023-02-27T22:43:59.035" v="1"/>
          <ac:graphicFrameMkLst>
            <pc:docMk/>
            <pc:sldMk cId="2719866477" sldId="288"/>
            <ac:graphicFrameMk id="31" creationId="{D4870456-7BA5-4C20-BCE3-76192192D77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E374CA-675F-420F-9C6E-6A2E0F0D8DC7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A37863B-07AA-42A2-B337-6932A334915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62256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2F5BFD-88B3-451A-A493-82B1EAA24FDF}" type="slidenum">
              <a:rPr lang="en-CA" altLang="en-US"/>
              <a:pPr>
                <a:spcBef>
                  <a:spcPct val="0"/>
                </a:spcBef>
              </a:pPr>
              <a:t>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39845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E3AA7-EDC9-48F5-9C2D-C2256A1F6A7F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0176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18C691-A2FA-46C6-BAB4-377A500FD161}" type="slidenum">
              <a:rPr lang="en-CA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CA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218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1CB437-0168-4460-9911-72FFE8A56EBD}" type="slidenum">
              <a:rPr lang="en-CA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en-CA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819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8B5A23-1B40-4EEE-BB9F-9FABF9EBFD74}" type="slidenum">
              <a:rPr lang="en-CA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CA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47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24260B-06BC-4641-B61E-A77D0FEEB02A}" type="slidenum">
              <a:rPr lang="en-CA" smtClean="0">
                <a:latin typeface="Arial" pitchFamily="34" charset="0"/>
              </a:rPr>
              <a:pPr/>
              <a:t>5</a:t>
            </a:fld>
            <a:endParaRPr lang="en-CA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221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314E2E-B535-43A0-BAB3-8441768FF7F3}" type="slidenum">
              <a:rPr lang="en-CA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CA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096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07EF65-B0A0-41E9-BF26-DE2AD36D15A0}" type="slidenum">
              <a:rPr lang="en-CA" smtClean="0">
                <a:latin typeface="Arial" pitchFamily="34" charset="0"/>
              </a:rPr>
              <a:pPr/>
              <a:t>10</a:t>
            </a:fld>
            <a:endParaRPr lang="en-CA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011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F687E5-2CDE-4E20-9B2C-68471F5B2C6D}" type="slidenum">
              <a:rPr lang="en-CA" smtClean="0">
                <a:latin typeface="Arial" pitchFamily="34" charset="0"/>
              </a:rPr>
              <a:pPr/>
              <a:t>11</a:t>
            </a:fld>
            <a:endParaRPr lang="en-CA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425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24260B-06BC-4641-B61E-A77D0FEEB02A}" type="slidenum">
              <a:rPr lang="en-CA" smtClean="0">
                <a:latin typeface="Arial" pitchFamily="34" charset="0"/>
              </a:rPr>
              <a:pPr/>
              <a:t>12</a:t>
            </a:fld>
            <a:endParaRPr lang="en-CA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252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50173-E7D1-41CD-82C6-1C1BE483F9B3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205065-8B5C-4798-A013-1B0DE41A1C6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8603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38D11-1D05-41B5-862A-251D87B97DA4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19FDD-ACA0-4F6B-B5E6-900F3AABA8C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08011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5D590-C4AB-4FDC-98E0-FF553A6AB751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C7164-BE6E-4CC5-8A71-6C4F69D8D3D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0002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23E6B25-6462-45A8-99BB-3A65C8DA99EC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82C7F6-F5AD-4A93-B7AC-29B73E60A8A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14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F5011-02C7-4B3F-B687-2930E923B68A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219B26-530C-46B0-9844-216E2E807DE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164695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76D68-BB7C-4D30-95B0-682A11CE706A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3F54A-90BD-4F48-96C4-BA309FDDD6F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3923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CA116-1D7A-4881-82F1-D4764EB4EFD7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B9EB9-9526-4B1C-A9D9-2DF03CC7DCF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89333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AEAE103-5C3E-4D47-B248-1DEA105F2122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A1D684-1D9C-4779-896E-FF45715DF8B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0326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A33EE-276B-417E-A21A-C51F924B3700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F9D7A-C422-41A4-9001-F08DA44D5F1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01447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20A8B6F-0083-4DC2-A256-26637C164983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00DB90-F621-499B-89AC-A2D1FD1A346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5843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D081CC0-F410-47C1-B17C-470D78398676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9762AE-D75A-427A-BA79-8223C1043F9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0273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5072FE3-AF24-41FA-BB11-A5187F4B89CE}" type="datetimeFigureOut">
              <a:rPr lang="en-US"/>
              <a:pPr>
                <a:defRPr/>
              </a:pPr>
              <a:t>4/7/2025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 smtClean="0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pPr>
              <a:defRPr/>
            </a:pPr>
            <a:fld id="{DCC72F8D-2354-4E02-8775-359E962F6AA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65" r:id="rId4"/>
    <p:sldLayoutId id="2147483866" r:id="rId5"/>
    <p:sldLayoutId id="2147483873" r:id="rId6"/>
    <p:sldLayoutId id="2147483867" r:id="rId7"/>
    <p:sldLayoutId id="2147483874" r:id="rId8"/>
    <p:sldLayoutId id="2147483875" r:id="rId9"/>
    <p:sldLayoutId id="2147483868" r:id="rId10"/>
    <p:sldLayoutId id="21474838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129.bin"/><Relationship Id="rId21" Type="http://schemas.openxmlformats.org/officeDocument/2006/relationships/image" Target="../media/image123.wmf"/><Relationship Id="rId42" Type="http://schemas.openxmlformats.org/officeDocument/2006/relationships/image" Target="../media/image133.wmf"/><Relationship Id="rId47" Type="http://schemas.openxmlformats.org/officeDocument/2006/relationships/image" Target="../media/image135.wmf"/><Relationship Id="rId63" Type="http://schemas.openxmlformats.org/officeDocument/2006/relationships/image" Target="../media/image143.wmf"/><Relationship Id="rId68" Type="http://schemas.openxmlformats.org/officeDocument/2006/relationships/oleObject" Target="../embeddings/oleObject150.bin"/><Relationship Id="rId7" Type="http://schemas.openxmlformats.org/officeDocument/2006/relationships/oleObject" Target="../embeddings/oleObject119.bin"/><Relationship Id="rId71" Type="http://schemas.openxmlformats.org/officeDocument/2006/relationships/image" Target="../media/image147.wmf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124.bin"/><Relationship Id="rId29" Type="http://schemas.openxmlformats.org/officeDocument/2006/relationships/image" Target="../media/image127.wmf"/><Relationship Id="rId11" Type="http://schemas.openxmlformats.org/officeDocument/2006/relationships/oleObject" Target="../embeddings/oleObject121.bin"/><Relationship Id="rId24" Type="http://schemas.openxmlformats.org/officeDocument/2006/relationships/oleObject" Target="../embeddings/oleObject128.bin"/><Relationship Id="rId32" Type="http://schemas.openxmlformats.org/officeDocument/2006/relationships/oleObject" Target="../embeddings/oleObject132.bin"/><Relationship Id="rId37" Type="http://schemas.openxmlformats.org/officeDocument/2006/relationships/oleObject" Target="../embeddings/oleObject135.bin"/><Relationship Id="rId40" Type="http://schemas.openxmlformats.org/officeDocument/2006/relationships/image" Target="../media/image132.wmf"/><Relationship Id="rId45" Type="http://schemas.openxmlformats.org/officeDocument/2006/relationships/image" Target="../media/image134.wmf"/><Relationship Id="rId53" Type="http://schemas.openxmlformats.org/officeDocument/2006/relationships/image" Target="../media/image138.wmf"/><Relationship Id="rId58" Type="http://schemas.openxmlformats.org/officeDocument/2006/relationships/oleObject" Target="../embeddings/oleObject145.bin"/><Relationship Id="rId66" Type="http://schemas.openxmlformats.org/officeDocument/2006/relationships/oleObject" Target="../embeddings/oleObject149.bin"/><Relationship Id="rId5" Type="http://schemas.openxmlformats.org/officeDocument/2006/relationships/oleObject" Target="../embeddings/oleObject118.bin"/><Relationship Id="rId61" Type="http://schemas.openxmlformats.org/officeDocument/2006/relationships/image" Target="../media/image142.wmf"/><Relationship Id="rId19" Type="http://schemas.openxmlformats.org/officeDocument/2006/relationships/image" Target="../media/image122.wmf"/><Relationship Id="rId14" Type="http://schemas.openxmlformats.org/officeDocument/2006/relationships/oleObject" Target="../embeddings/oleObject123.bin"/><Relationship Id="rId22" Type="http://schemas.openxmlformats.org/officeDocument/2006/relationships/oleObject" Target="../embeddings/oleObject127.bin"/><Relationship Id="rId27" Type="http://schemas.openxmlformats.org/officeDocument/2006/relationships/image" Target="../media/image126.wmf"/><Relationship Id="rId30" Type="http://schemas.openxmlformats.org/officeDocument/2006/relationships/oleObject" Target="../embeddings/oleObject131.bin"/><Relationship Id="rId35" Type="http://schemas.openxmlformats.org/officeDocument/2006/relationships/image" Target="../media/image130.wmf"/><Relationship Id="rId43" Type="http://schemas.openxmlformats.org/officeDocument/2006/relationships/hyperlink" Target="http://www.bcmath.ca/" TargetMode="External"/><Relationship Id="rId48" Type="http://schemas.openxmlformats.org/officeDocument/2006/relationships/oleObject" Target="../embeddings/oleObject140.bin"/><Relationship Id="rId56" Type="http://schemas.openxmlformats.org/officeDocument/2006/relationships/oleObject" Target="../embeddings/oleObject144.bin"/><Relationship Id="rId64" Type="http://schemas.openxmlformats.org/officeDocument/2006/relationships/oleObject" Target="../embeddings/oleObject148.bin"/><Relationship Id="rId69" Type="http://schemas.openxmlformats.org/officeDocument/2006/relationships/image" Target="../media/image146.wmf"/><Relationship Id="rId8" Type="http://schemas.openxmlformats.org/officeDocument/2006/relationships/image" Target="../media/image117.wmf"/><Relationship Id="rId51" Type="http://schemas.openxmlformats.org/officeDocument/2006/relationships/image" Target="../media/image137.wmf"/><Relationship Id="rId3" Type="http://schemas.openxmlformats.org/officeDocument/2006/relationships/oleObject" Target="../embeddings/oleObject117.bin"/><Relationship Id="rId12" Type="http://schemas.openxmlformats.org/officeDocument/2006/relationships/image" Target="../media/image119.wmf"/><Relationship Id="rId17" Type="http://schemas.openxmlformats.org/officeDocument/2006/relationships/image" Target="../media/image121.wmf"/><Relationship Id="rId25" Type="http://schemas.openxmlformats.org/officeDocument/2006/relationships/image" Target="../media/image125.wmf"/><Relationship Id="rId33" Type="http://schemas.openxmlformats.org/officeDocument/2006/relationships/image" Target="../media/image129.wmf"/><Relationship Id="rId38" Type="http://schemas.openxmlformats.org/officeDocument/2006/relationships/image" Target="../media/image131.wmf"/><Relationship Id="rId46" Type="http://schemas.openxmlformats.org/officeDocument/2006/relationships/oleObject" Target="../embeddings/oleObject139.bin"/><Relationship Id="rId59" Type="http://schemas.openxmlformats.org/officeDocument/2006/relationships/image" Target="../media/image141.wmf"/><Relationship Id="rId67" Type="http://schemas.openxmlformats.org/officeDocument/2006/relationships/image" Target="../media/image145.wmf"/><Relationship Id="rId20" Type="http://schemas.openxmlformats.org/officeDocument/2006/relationships/oleObject" Target="../embeddings/oleObject126.bin"/><Relationship Id="rId41" Type="http://schemas.openxmlformats.org/officeDocument/2006/relationships/oleObject" Target="../embeddings/oleObject137.bin"/><Relationship Id="rId54" Type="http://schemas.openxmlformats.org/officeDocument/2006/relationships/oleObject" Target="../embeddings/oleObject143.bin"/><Relationship Id="rId62" Type="http://schemas.openxmlformats.org/officeDocument/2006/relationships/oleObject" Target="../embeddings/oleObject147.bin"/><Relationship Id="rId70" Type="http://schemas.openxmlformats.org/officeDocument/2006/relationships/oleObject" Target="../embeddings/oleObject15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wmf"/><Relationship Id="rId15" Type="http://schemas.openxmlformats.org/officeDocument/2006/relationships/image" Target="../media/image120.wmf"/><Relationship Id="rId23" Type="http://schemas.openxmlformats.org/officeDocument/2006/relationships/image" Target="../media/image124.wmf"/><Relationship Id="rId28" Type="http://schemas.openxmlformats.org/officeDocument/2006/relationships/oleObject" Target="../embeddings/oleObject130.bin"/><Relationship Id="rId36" Type="http://schemas.openxmlformats.org/officeDocument/2006/relationships/oleObject" Target="../embeddings/oleObject134.bin"/><Relationship Id="rId49" Type="http://schemas.openxmlformats.org/officeDocument/2006/relationships/image" Target="../media/image136.wmf"/><Relationship Id="rId57" Type="http://schemas.openxmlformats.org/officeDocument/2006/relationships/image" Target="../media/image140.wmf"/><Relationship Id="rId10" Type="http://schemas.openxmlformats.org/officeDocument/2006/relationships/image" Target="../media/image118.wmf"/><Relationship Id="rId31" Type="http://schemas.openxmlformats.org/officeDocument/2006/relationships/image" Target="../media/image128.wmf"/><Relationship Id="rId44" Type="http://schemas.openxmlformats.org/officeDocument/2006/relationships/oleObject" Target="../embeddings/oleObject138.bin"/><Relationship Id="rId52" Type="http://schemas.openxmlformats.org/officeDocument/2006/relationships/oleObject" Target="../embeddings/oleObject142.bin"/><Relationship Id="rId60" Type="http://schemas.openxmlformats.org/officeDocument/2006/relationships/oleObject" Target="../embeddings/oleObject146.bin"/><Relationship Id="rId65" Type="http://schemas.openxmlformats.org/officeDocument/2006/relationships/image" Target="../media/image144.wmf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20.bin"/><Relationship Id="rId13" Type="http://schemas.openxmlformats.org/officeDocument/2006/relationships/oleObject" Target="../embeddings/oleObject122.bin"/><Relationship Id="rId18" Type="http://schemas.openxmlformats.org/officeDocument/2006/relationships/oleObject" Target="../embeddings/oleObject125.bin"/><Relationship Id="rId39" Type="http://schemas.openxmlformats.org/officeDocument/2006/relationships/oleObject" Target="../embeddings/oleObject136.bin"/><Relationship Id="rId34" Type="http://schemas.openxmlformats.org/officeDocument/2006/relationships/oleObject" Target="../embeddings/oleObject133.bin"/><Relationship Id="rId50" Type="http://schemas.openxmlformats.org/officeDocument/2006/relationships/oleObject" Target="../embeddings/oleObject141.bin"/><Relationship Id="rId55" Type="http://schemas.openxmlformats.org/officeDocument/2006/relationships/image" Target="../media/image139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7.bin"/><Relationship Id="rId18" Type="http://schemas.openxmlformats.org/officeDocument/2006/relationships/image" Target="../media/image154.wmf"/><Relationship Id="rId26" Type="http://schemas.openxmlformats.org/officeDocument/2006/relationships/oleObject" Target="../embeddings/oleObject163.bin"/><Relationship Id="rId21" Type="http://schemas.openxmlformats.org/officeDocument/2006/relationships/image" Target="../media/image155.wmf"/><Relationship Id="rId34" Type="http://schemas.openxmlformats.org/officeDocument/2006/relationships/oleObject" Target="../embeddings/oleObject167.bin"/><Relationship Id="rId7" Type="http://schemas.openxmlformats.org/officeDocument/2006/relationships/oleObject" Target="../embeddings/oleObject154.bin"/><Relationship Id="rId12" Type="http://schemas.openxmlformats.org/officeDocument/2006/relationships/image" Target="../media/image151.wmf"/><Relationship Id="rId17" Type="http://schemas.openxmlformats.org/officeDocument/2006/relationships/oleObject" Target="../embeddings/oleObject159.bin"/><Relationship Id="rId25" Type="http://schemas.openxmlformats.org/officeDocument/2006/relationships/image" Target="../media/image157.wmf"/><Relationship Id="rId33" Type="http://schemas.openxmlformats.org/officeDocument/2006/relationships/image" Target="../media/image161.wmf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53.wmf"/><Relationship Id="rId20" Type="http://schemas.openxmlformats.org/officeDocument/2006/relationships/oleObject" Target="../embeddings/oleObject160.bin"/><Relationship Id="rId29" Type="http://schemas.openxmlformats.org/officeDocument/2006/relationships/image" Target="../media/image15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9.wmf"/><Relationship Id="rId11" Type="http://schemas.openxmlformats.org/officeDocument/2006/relationships/oleObject" Target="../embeddings/oleObject156.bin"/><Relationship Id="rId24" Type="http://schemas.openxmlformats.org/officeDocument/2006/relationships/oleObject" Target="../embeddings/oleObject162.bin"/><Relationship Id="rId32" Type="http://schemas.openxmlformats.org/officeDocument/2006/relationships/oleObject" Target="../embeddings/oleObject166.bin"/><Relationship Id="rId37" Type="http://schemas.openxmlformats.org/officeDocument/2006/relationships/image" Target="../media/image162.wmf"/><Relationship Id="rId5" Type="http://schemas.openxmlformats.org/officeDocument/2006/relationships/oleObject" Target="../embeddings/oleObject153.bin"/><Relationship Id="rId15" Type="http://schemas.openxmlformats.org/officeDocument/2006/relationships/oleObject" Target="../embeddings/oleObject158.bin"/><Relationship Id="rId23" Type="http://schemas.openxmlformats.org/officeDocument/2006/relationships/image" Target="../media/image156.wmf"/><Relationship Id="rId28" Type="http://schemas.openxmlformats.org/officeDocument/2006/relationships/oleObject" Target="../embeddings/oleObject164.bin"/><Relationship Id="rId36" Type="http://schemas.openxmlformats.org/officeDocument/2006/relationships/oleObject" Target="../embeddings/oleObject168.bin"/><Relationship Id="rId10" Type="http://schemas.openxmlformats.org/officeDocument/2006/relationships/image" Target="../media/image150.wmf"/><Relationship Id="rId19" Type="http://schemas.openxmlformats.org/officeDocument/2006/relationships/hyperlink" Target="http://www.bcmath.ca/" TargetMode="External"/><Relationship Id="rId31" Type="http://schemas.openxmlformats.org/officeDocument/2006/relationships/image" Target="../media/image160.wmf"/><Relationship Id="rId4" Type="http://schemas.openxmlformats.org/officeDocument/2006/relationships/image" Target="../media/image148.wmf"/><Relationship Id="rId9" Type="http://schemas.openxmlformats.org/officeDocument/2006/relationships/oleObject" Target="../embeddings/oleObject155.bin"/><Relationship Id="rId14" Type="http://schemas.openxmlformats.org/officeDocument/2006/relationships/image" Target="../media/image152.wmf"/><Relationship Id="rId22" Type="http://schemas.openxmlformats.org/officeDocument/2006/relationships/oleObject" Target="../embeddings/oleObject161.bin"/><Relationship Id="rId27" Type="http://schemas.openxmlformats.org/officeDocument/2006/relationships/image" Target="../media/image158.wmf"/><Relationship Id="rId30" Type="http://schemas.openxmlformats.org/officeDocument/2006/relationships/oleObject" Target="../embeddings/oleObject165.bin"/><Relationship Id="rId35" Type="http://schemas.openxmlformats.org/officeDocument/2006/relationships/image" Target="../media/image147.wmf"/><Relationship Id="rId8" Type="http://schemas.openxmlformats.org/officeDocument/2006/relationships/image" Target="../media/image127.wmf"/><Relationship Id="rId3" Type="http://schemas.openxmlformats.org/officeDocument/2006/relationships/oleObject" Target="../embeddings/oleObject15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1.bin"/><Relationship Id="rId13" Type="http://schemas.openxmlformats.org/officeDocument/2006/relationships/image" Target="../media/image167.wmf"/><Relationship Id="rId18" Type="http://schemas.openxmlformats.org/officeDocument/2006/relationships/oleObject" Target="../embeddings/oleObject176.bin"/><Relationship Id="rId26" Type="http://schemas.openxmlformats.org/officeDocument/2006/relationships/oleObject" Target="../embeddings/oleObject180.bin"/><Relationship Id="rId3" Type="http://schemas.openxmlformats.org/officeDocument/2006/relationships/hyperlink" Target="http://www.bcmath.ca/" TargetMode="External"/><Relationship Id="rId21" Type="http://schemas.openxmlformats.org/officeDocument/2006/relationships/image" Target="../media/image171.wmf"/><Relationship Id="rId7" Type="http://schemas.openxmlformats.org/officeDocument/2006/relationships/image" Target="../media/image164.wmf"/><Relationship Id="rId12" Type="http://schemas.openxmlformats.org/officeDocument/2006/relationships/oleObject" Target="../embeddings/oleObject173.bin"/><Relationship Id="rId17" Type="http://schemas.openxmlformats.org/officeDocument/2006/relationships/image" Target="../media/image169.wmf"/><Relationship Id="rId25" Type="http://schemas.openxmlformats.org/officeDocument/2006/relationships/image" Target="../media/image173.wmf"/><Relationship Id="rId2" Type="http://schemas.openxmlformats.org/officeDocument/2006/relationships/notesSlide" Target="../notesSlides/notesSlide9.xml"/><Relationship Id="rId16" Type="http://schemas.openxmlformats.org/officeDocument/2006/relationships/oleObject" Target="../embeddings/oleObject175.bin"/><Relationship Id="rId20" Type="http://schemas.openxmlformats.org/officeDocument/2006/relationships/oleObject" Target="../embeddings/oleObject177.bin"/><Relationship Id="rId29" Type="http://schemas.openxmlformats.org/officeDocument/2006/relationships/image" Target="../media/image17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0.bin"/><Relationship Id="rId11" Type="http://schemas.openxmlformats.org/officeDocument/2006/relationships/image" Target="../media/image166.wmf"/><Relationship Id="rId24" Type="http://schemas.openxmlformats.org/officeDocument/2006/relationships/oleObject" Target="../embeddings/oleObject179.bin"/><Relationship Id="rId5" Type="http://schemas.openxmlformats.org/officeDocument/2006/relationships/image" Target="../media/image163.wmf"/><Relationship Id="rId15" Type="http://schemas.openxmlformats.org/officeDocument/2006/relationships/image" Target="../media/image168.wmf"/><Relationship Id="rId23" Type="http://schemas.openxmlformats.org/officeDocument/2006/relationships/image" Target="../media/image172.wmf"/><Relationship Id="rId28" Type="http://schemas.openxmlformats.org/officeDocument/2006/relationships/oleObject" Target="../embeddings/oleObject181.bin"/><Relationship Id="rId10" Type="http://schemas.openxmlformats.org/officeDocument/2006/relationships/oleObject" Target="../embeddings/oleObject172.bin"/><Relationship Id="rId19" Type="http://schemas.openxmlformats.org/officeDocument/2006/relationships/image" Target="../media/image170.wmf"/><Relationship Id="rId31" Type="http://schemas.openxmlformats.org/officeDocument/2006/relationships/image" Target="../media/image176.wmf"/><Relationship Id="rId4" Type="http://schemas.openxmlformats.org/officeDocument/2006/relationships/oleObject" Target="../embeddings/oleObject169.bin"/><Relationship Id="rId9" Type="http://schemas.openxmlformats.org/officeDocument/2006/relationships/image" Target="../media/image165.wmf"/><Relationship Id="rId14" Type="http://schemas.openxmlformats.org/officeDocument/2006/relationships/oleObject" Target="../embeddings/oleObject174.bin"/><Relationship Id="rId22" Type="http://schemas.openxmlformats.org/officeDocument/2006/relationships/oleObject" Target="../embeddings/oleObject178.bin"/><Relationship Id="rId27" Type="http://schemas.openxmlformats.org/officeDocument/2006/relationships/image" Target="../media/image174.wmf"/><Relationship Id="rId30" Type="http://schemas.openxmlformats.org/officeDocument/2006/relationships/oleObject" Target="../embeddings/oleObject182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8.bin"/><Relationship Id="rId18" Type="http://schemas.openxmlformats.org/officeDocument/2006/relationships/oleObject" Target="../embeddings/oleObject191.bin"/><Relationship Id="rId26" Type="http://schemas.openxmlformats.org/officeDocument/2006/relationships/image" Target="../media/image187.wmf"/><Relationship Id="rId39" Type="http://schemas.openxmlformats.org/officeDocument/2006/relationships/image" Target="../media/image193.wmf"/><Relationship Id="rId21" Type="http://schemas.openxmlformats.org/officeDocument/2006/relationships/oleObject" Target="../embeddings/oleObject193.bin"/><Relationship Id="rId34" Type="http://schemas.openxmlformats.org/officeDocument/2006/relationships/oleObject" Target="../embeddings/oleObject199.bin"/><Relationship Id="rId42" Type="http://schemas.openxmlformats.org/officeDocument/2006/relationships/oleObject" Target="../embeddings/oleObject203.bin"/><Relationship Id="rId47" Type="http://schemas.openxmlformats.org/officeDocument/2006/relationships/image" Target="../media/image197.wmf"/><Relationship Id="rId50" Type="http://schemas.openxmlformats.org/officeDocument/2006/relationships/oleObject" Target="../embeddings/oleObject207.bin"/><Relationship Id="rId55" Type="http://schemas.openxmlformats.org/officeDocument/2006/relationships/image" Target="../media/image201.wmf"/><Relationship Id="rId7" Type="http://schemas.openxmlformats.org/officeDocument/2006/relationships/oleObject" Target="../embeddings/oleObject185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83.wmf"/><Relationship Id="rId29" Type="http://schemas.openxmlformats.org/officeDocument/2006/relationships/oleObject" Target="../embeddings/oleObject197.bin"/><Relationship Id="rId11" Type="http://schemas.openxmlformats.org/officeDocument/2006/relationships/oleObject" Target="../embeddings/oleObject187.bin"/><Relationship Id="rId24" Type="http://schemas.openxmlformats.org/officeDocument/2006/relationships/image" Target="../media/image186.wmf"/><Relationship Id="rId32" Type="http://schemas.openxmlformats.org/officeDocument/2006/relationships/image" Target="../media/image190.wmf"/><Relationship Id="rId37" Type="http://schemas.openxmlformats.org/officeDocument/2006/relationships/image" Target="../media/image192.wmf"/><Relationship Id="rId40" Type="http://schemas.openxmlformats.org/officeDocument/2006/relationships/oleObject" Target="../embeddings/oleObject202.bin"/><Relationship Id="rId45" Type="http://schemas.openxmlformats.org/officeDocument/2006/relationships/image" Target="../media/image196.wmf"/><Relationship Id="rId53" Type="http://schemas.openxmlformats.org/officeDocument/2006/relationships/image" Target="../media/image200.wmf"/><Relationship Id="rId5" Type="http://schemas.openxmlformats.org/officeDocument/2006/relationships/oleObject" Target="../embeddings/oleObject184.bin"/><Relationship Id="rId10" Type="http://schemas.openxmlformats.org/officeDocument/2006/relationships/image" Target="../media/image180.wmf"/><Relationship Id="rId19" Type="http://schemas.openxmlformats.org/officeDocument/2006/relationships/image" Target="../media/image184.wmf"/><Relationship Id="rId31" Type="http://schemas.openxmlformats.org/officeDocument/2006/relationships/oleObject" Target="../embeddings/oleObject198.bin"/><Relationship Id="rId44" Type="http://schemas.openxmlformats.org/officeDocument/2006/relationships/oleObject" Target="../embeddings/oleObject204.bin"/><Relationship Id="rId52" Type="http://schemas.openxmlformats.org/officeDocument/2006/relationships/oleObject" Target="../embeddings/oleObject208.bin"/><Relationship Id="rId4" Type="http://schemas.openxmlformats.org/officeDocument/2006/relationships/image" Target="../media/image177.wmf"/><Relationship Id="rId9" Type="http://schemas.openxmlformats.org/officeDocument/2006/relationships/oleObject" Target="../embeddings/oleObject186.bin"/><Relationship Id="rId14" Type="http://schemas.openxmlformats.org/officeDocument/2006/relationships/image" Target="../media/image182.wmf"/><Relationship Id="rId22" Type="http://schemas.openxmlformats.org/officeDocument/2006/relationships/image" Target="../media/image185.wmf"/><Relationship Id="rId27" Type="http://schemas.openxmlformats.org/officeDocument/2006/relationships/oleObject" Target="../embeddings/oleObject196.bin"/><Relationship Id="rId30" Type="http://schemas.openxmlformats.org/officeDocument/2006/relationships/image" Target="../media/image189.wmf"/><Relationship Id="rId35" Type="http://schemas.openxmlformats.org/officeDocument/2006/relationships/image" Target="../media/image191.wmf"/><Relationship Id="rId43" Type="http://schemas.openxmlformats.org/officeDocument/2006/relationships/image" Target="../media/image195.wmf"/><Relationship Id="rId48" Type="http://schemas.openxmlformats.org/officeDocument/2006/relationships/oleObject" Target="../embeddings/oleObject206.bin"/><Relationship Id="rId8" Type="http://schemas.openxmlformats.org/officeDocument/2006/relationships/image" Target="../media/image179.wmf"/><Relationship Id="rId51" Type="http://schemas.openxmlformats.org/officeDocument/2006/relationships/image" Target="../media/image199.wmf"/><Relationship Id="rId3" Type="http://schemas.openxmlformats.org/officeDocument/2006/relationships/oleObject" Target="../embeddings/oleObject183.bin"/><Relationship Id="rId12" Type="http://schemas.openxmlformats.org/officeDocument/2006/relationships/image" Target="../media/image181.wmf"/><Relationship Id="rId17" Type="http://schemas.openxmlformats.org/officeDocument/2006/relationships/oleObject" Target="../embeddings/oleObject190.bin"/><Relationship Id="rId25" Type="http://schemas.openxmlformats.org/officeDocument/2006/relationships/oleObject" Target="../embeddings/oleObject195.bin"/><Relationship Id="rId33" Type="http://schemas.openxmlformats.org/officeDocument/2006/relationships/hyperlink" Target="http://www.bcmath.ca/" TargetMode="External"/><Relationship Id="rId38" Type="http://schemas.openxmlformats.org/officeDocument/2006/relationships/oleObject" Target="../embeddings/oleObject201.bin"/><Relationship Id="rId46" Type="http://schemas.openxmlformats.org/officeDocument/2006/relationships/oleObject" Target="../embeddings/oleObject205.bin"/><Relationship Id="rId20" Type="http://schemas.openxmlformats.org/officeDocument/2006/relationships/oleObject" Target="../embeddings/oleObject192.bin"/><Relationship Id="rId41" Type="http://schemas.openxmlformats.org/officeDocument/2006/relationships/image" Target="../media/image194.wmf"/><Relationship Id="rId54" Type="http://schemas.openxmlformats.org/officeDocument/2006/relationships/oleObject" Target="../embeddings/oleObject20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8.wmf"/><Relationship Id="rId15" Type="http://schemas.openxmlformats.org/officeDocument/2006/relationships/oleObject" Target="../embeddings/oleObject189.bin"/><Relationship Id="rId23" Type="http://schemas.openxmlformats.org/officeDocument/2006/relationships/oleObject" Target="../embeddings/oleObject194.bin"/><Relationship Id="rId28" Type="http://schemas.openxmlformats.org/officeDocument/2006/relationships/image" Target="../media/image188.wmf"/><Relationship Id="rId36" Type="http://schemas.openxmlformats.org/officeDocument/2006/relationships/oleObject" Target="../embeddings/oleObject200.bin"/><Relationship Id="rId49" Type="http://schemas.openxmlformats.org/officeDocument/2006/relationships/image" Target="../media/image198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7.wmf"/><Relationship Id="rId18" Type="http://schemas.openxmlformats.org/officeDocument/2006/relationships/oleObject" Target="../embeddings/oleObject218.bin"/><Relationship Id="rId26" Type="http://schemas.openxmlformats.org/officeDocument/2006/relationships/oleObject" Target="../embeddings/oleObject222.bin"/><Relationship Id="rId39" Type="http://schemas.openxmlformats.org/officeDocument/2006/relationships/image" Target="../media/image220.wmf"/><Relationship Id="rId21" Type="http://schemas.openxmlformats.org/officeDocument/2006/relationships/image" Target="../media/image211.wmf"/><Relationship Id="rId34" Type="http://schemas.openxmlformats.org/officeDocument/2006/relationships/oleObject" Target="../embeddings/oleObject226.bin"/><Relationship Id="rId42" Type="http://schemas.openxmlformats.org/officeDocument/2006/relationships/oleObject" Target="../embeddings/oleObject230.bin"/><Relationship Id="rId47" Type="http://schemas.openxmlformats.org/officeDocument/2006/relationships/image" Target="../media/image224.wmf"/><Relationship Id="rId7" Type="http://schemas.openxmlformats.org/officeDocument/2006/relationships/image" Target="../media/image204.wmf"/><Relationship Id="rId2" Type="http://schemas.openxmlformats.org/officeDocument/2006/relationships/oleObject" Target="../embeddings/oleObject210.bin"/><Relationship Id="rId16" Type="http://schemas.openxmlformats.org/officeDocument/2006/relationships/oleObject" Target="../embeddings/oleObject217.bin"/><Relationship Id="rId29" Type="http://schemas.openxmlformats.org/officeDocument/2006/relationships/image" Target="../media/image215.wmf"/><Relationship Id="rId11" Type="http://schemas.openxmlformats.org/officeDocument/2006/relationships/image" Target="../media/image206.wmf"/><Relationship Id="rId24" Type="http://schemas.openxmlformats.org/officeDocument/2006/relationships/oleObject" Target="../embeddings/oleObject221.bin"/><Relationship Id="rId32" Type="http://schemas.openxmlformats.org/officeDocument/2006/relationships/oleObject" Target="../embeddings/oleObject225.bin"/><Relationship Id="rId37" Type="http://schemas.openxmlformats.org/officeDocument/2006/relationships/image" Target="../media/image219.wmf"/><Relationship Id="rId40" Type="http://schemas.openxmlformats.org/officeDocument/2006/relationships/oleObject" Target="../embeddings/oleObject229.bin"/><Relationship Id="rId45" Type="http://schemas.openxmlformats.org/officeDocument/2006/relationships/image" Target="../media/image223.wmf"/><Relationship Id="rId5" Type="http://schemas.openxmlformats.org/officeDocument/2006/relationships/image" Target="../media/image203.wmf"/><Relationship Id="rId15" Type="http://schemas.openxmlformats.org/officeDocument/2006/relationships/image" Target="../media/image208.wmf"/><Relationship Id="rId23" Type="http://schemas.openxmlformats.org/officeDocument/2006/relationships/image" Target="../media/image212.wmf"/><Relationship Id="rId28" Type="http://schemas.openxmlformats.org/officeDocument/2006/relationships/oleObject" Target="../embeddings/oleObject223.bin"/><Relationship Id="rId36" Type="http://schemas.openxmlformats.org/officeDocument/2006/relationships/oleObject" Target="../embeddings/oleObject227.bin"/><Relationship Id="rId49" Type="http://schemas.openxmlformats.org/officeDocument/2006/relationships/image" Target="../media/image225.wmf"/><Relationship Id="rId10" Type="http://schemas.openxmlformats.org/officeDocument/2006/relationships/oleObject" Target="../embeddings/oleObject214.bin"/><Relationship Id="rId19" Type="http://schemas.openxmlformats.org/officeDocument/2006/relationships/image" Target="../media/image210.wmf"/><Relationship Id="rId31" Type="http://schemas.openxmlformats.org/officeDocument/2006/relationships/image" Target="../media/image216.wmf"/><Relationship Id="rId44" Type="http://schemas.openxmlformats.org/officeDocument/2006/relationships/oleObject" Target="../embeddings/oleObject231.bin"/><Relationship Id="rId4" Type="http://schemas.openxmlformats.org/officeDocument/2006/relationships/oleObject" Target="../embeddings/oleObject211.bin"/><Relationship Id="rId9" Type="http://schemas.openxmlformats.org/officeDocument/2006/relationships/image" Target="../media/image205.wmf"/><Relationship Id="rId14" Type="http://schemas.openxmlformats.org/officeDocument/2006/relationships/oleObject" Target="../embeddings/oleObject216.bin"/><Relationship Id="rId22" Type="http://schemas.openxmlformats.org/officeDocument/2006/relationships/oleObject" Target="../embeddings/oleObject220.bin"/><Relationship Id="rId27" Type="http://schemas.openxmlformats.org/officeDocument/2006/relationships/image" Target="../media/image214.wmf"/><Relationship Id="rId30" Type="http://schemas.openxmlformats.org/officeDocument/2006/relationships/oleObject" Target="../embeddings/oleObject224.bin"/><Relationship Id="rId35" Type="http://schemas.openxmlformats.org/officeDocument/2006/relationships/image" Target="../media/image218.wmf"/><Relationship Id="rId43" Type="http://schemas.openxmlformats.org/officeDocument/2006/relationships/image" Target="../media/image222.wmf"/><Relationship Id="rId48" Type="http://schemas.openxmlformats.org/officeDocument/2006/relationships/oleObject" Target="../embeddings/oleObject233.bin"/><Relationship Id="rId8" Type="http://schemas.openxmlformats.org/officeDocument/2006/relationships/oleObject" Target="../embeddings/oleObject213.bin"/><Relationship Id="rId3" Type="http://schemas.openxmlformats.org/officeDocument/2006/relationships/image" Target="../media/image202.wmf"/><Relationship Id="rId12" Type="http://schemas.openxmlformats.org/officeDocument/2006/relationships/oleObject" Target="../embeddings/oleObject215.bin"/><Relationship Id="rId17" Type="http://schemas.openxmlformats.org/officeDocument/2006/relationships/image" Target="../media/image209.wmf"/><Relationship Id="rId25" Type="http://schemas.openxmlformats.org/officeDocument/2006/relationships/image" Target="../media/image213.wmf"/><Relationship Id="rId33" Type="http://schemas.openxmlformats.org/officeDocument/2006/relationships/image" Target="../media/image217.wmf"/><Relationship Id="rId38" Type="http://schemas.openxmlformats.org/officeDocument/2006/relationships/oleObject" Target="../embeddings/oleObject228.bin"/><Relationship Id="rId46" Type="http://schemas.openxmlformats.org/officeDocument/2006/relationships/oleObject" Target="../embeddings/oleObject232.bin"/><Relationship Id="rId20" Type="http://schemas.openxmlformats.org/officeDocument/2006/relationships/oleObject" Target="../embeddings/oleObject219.bin"/><Relationship Id="rId41" Type="http://schemas.openxmlformats.org/officeDocument/2006/relationships/image" Target="../media/image22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226.wmf"/><Relationship Id="rId2" Type="http://schemas.openxmlformats.org/officeDocument/2006/relationships/oleObject" Target="../embeddings/oleObject2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6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23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20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30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32.wmf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0.wmf"/><Relationship Id="rId26" Type="http://schemas.openxmlformats.org/officeDocument/2006/relationships/image" Target="../media/image44.wmf"/><Relationship Id="rId39" Type="http://schemas.openxmlformats.org/officeDocument/2006/relationships/oleObject" Target="../embeddings/oleObject52.bin"/><Relationship Id="rId21" Type="http://schemas.openxmlformats.org/officeDocument/2006/relationships/oleObject" Target="../embeddings/oleObject43.bin"/><Relationship Id="rId34" Type="http://schemas.openxmlformats.org/officeDocument/2006/relationships/image" Target="../media/image48.wmf"/><Relationship Id="rId42" Type="http://schemas.openxmlformats.org/officeDocument/2006/relationships/oleObject" Target="../embeddings/oleObject53.bin"/><Relationship Id="rId7" Type="http://schemas.openxmlformats.org/officeDocument/2006/relationships/oleObject" Target="../embeddings/oleObject36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29" Type="http://schemas.openxmlformats.org/officeDocument/2006/relationships/oleObject" Target="../embeddings/oleObject47.bin"/><Relationship Id="rId41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3.wmf"/><Relationship Id="rId32" Type="http://schemas.openxmlformats.org/officeDocument/2006/relationships/image" Target="../media/image47.wmf"/><Relationship Id="rId37" Type="http://schemas.openxmlformats.org/officeDocument/2006/relationships/oleObject" Target="../embeddings/oleObject51.bin"/><Relationship Id="rId40" Type="http://schemas.openxmlformats.org/officeDocument/2006/relationships/image" Target="../media/image51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28" Type="http://schemas.openxmlformats.org/officeDocument/2006/relationships/image" Target="../media/image45.wmf"/><Relationship Id="rId36" Type="http://schemas.openxmlformats.org/officeDocument/2006/relationships/image" Target="../media/image49.wmf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2.bin"/><Relationship Id="rId31" Type="http://schemas.openxmlformats.org/officeDocument/2006/relationships/oleObject" Target="../embeddings/oleObject48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Relationship Id="rId27" Type="http://schemas.openxmlformats.org/officeDocument/2006/relationships/oleObject" Target="../embeddings/oleObject46.bin"/><Relationship Id="rId30" Type="http://schemas.openxmlformats.org/officeDocument/2006/relationships/image" Target="../media/image46.wmf"/><Relationship Id="rId35" Type="http://schemas.openxmlformats.org/officeDocument/2006/relationships/oleObject" Target="../embeddings/oleObject50.bin"/><Relationship Id="rId43" Type="http://schemas.openxmlformats.org/officeDocument/2006/relationships/image" Target="../media/image52.wmf"/><Relationship Id="rId8" Type="http://schemas.openxmlformats.org/officeDocument/2006/relationships/image" Target="../media/image35.wmf"/><Relationship Id="rId3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41.bin"/><Relationship Id="rId25" Type="http://schemas.openxmlformats.org/officeDocument/2006/relationships/oleObject" Target="../embeddings/oleObject45.bin"/><Relationship Id="rId33" Type="http://schemas.openxmlformats.org/officeDocument/2006/relationships/oleObject" Target="../embeddings/oleObject49.bin"/><Relationship Id="rId38" Type="http://schemas.openxmlformats.org/officeDocument/2006/relationships/image" Target="../media/image50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0.wmf"/><Relationship Id="rId26" Type="http://schemas.openxmlformats.org/officeDocument/2006/relationships/oleObject" Target="../embeddings/oleObject66.bin"/><Relationship Id="rId3" Type="http://schemas.openxmlformats.org/officeDocument/2006/relationships/oleObject" Target="../embeddings/oleObject54.bin"/><Relationship Id="rId21" Type="http://schemas.openxmlformats.org/officeDocument/2006/relationships/oleObject" Target="../embeddings/oleObject63.bin"/><Relationship Id="rId34" Type="http://schemas.openxmlformats.org/officeDocument/2006/relationships/oleObject" Target="../embeddings/oleObject70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1.bin"/><Relationship Id="rId25" Type="http://schemas.openxmlformats.org/officeDocument/2006/relationships/image" Target="../media/image63.wmf"/><Relationship Id="rId33" Type="http://schemas.openxmlformats.org/officeDocument/2006/relationships/image" Target="../media/image67.wm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29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8.bin"/><Relationship Id="rId24" Type="http://schemas.openxmlformats.org/officeDocument/2006/relationships/oleObject" Target="../embeddings/oleObject65.bin"/><Relationship Id="rId32" Type="http://schemas.openxmlformats.org/officeDocument/2006/relationships/oleObject" Target="../embeddings/oleObject69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23" Type="http://schemas.openxmlformats.org/officeDocument/2006/relationships/image" Target="../media/image62.wmf"/><Relationship Id="rId28" Type="http://schemas.openxmlformats.org/officeDocument/2006/relationships/oleObject" Target="../embeddings/oleObject67.bin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62.bin"/><Relationship Id="rId31" Type="http://schemas.openxmlformats.org/officeDocument/2006/relationships/image" Target="../media/image6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8.wmf"/><Relationship Id="rId22" Type="http://schemas.openxmlformats.org/officeDocument/2006/relationships/oleObject" Target="../embeddings/oleObject64.bin"/><Relationship Id="rId27" Type="http://schemas.openxmlformats.org/officeDocument/2006/relationships/image" Target="../media/image64.wmf"/><Relationship Id="rId30" Type="http://schemas.openxmlformats.org/officeDocument/2006/relationships/oleObject" Target="../embeddings/oleObject68.bin"/><Relationship Id="rId35" Type="http://schemas.openxmlformats.org/officeDocument/2006/relationships/image" Target="../media/image68.wmf"/><Relationship Id="rId8" Type="http://schemas.openxmlformats.org/officeDocument/2006/relationships/image" Target="../media/image5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78.bin"/><Relationship Id="rId26" Type="http://schemas.openxmlformats.org/officeDocument/2006/relationships/oleObject" Target="../embeddings/oleObject82.bin"/><Relationship Id="rId3" Type="http://schemas.openxmlformats.org/officeDocument/2006/relationships/image" Target="../media/image69.wmf"/><Relationship Id="rId21" Type="http://schemas.openxmlformats.org/officeDocument/2006/relationships/image" Target="../media/image77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75.wmf"/><Relationship Id="rId25" Type="http://schemas.openxmlformats.org/officeDocument/2006/relationships/image" Target="../media/image79.wmf"/><Relationship Id="rId2" Type="http://schemas.openxmlformats.org/officeDocument/2006/relationships/oleObject" Target="../embeddings/oleObject71.bin"/><Relationship Id="rId16" Type="http://schemas.openxmlformats.org/officeDocument/2006/relationships/oleObject" Target="../embeddings/oleObject77.bin"/><Relationship Id="rId20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3.wmf"/><Relationship Id="rId24" Type="http://schemas.openxmlformats.org/officeDocument/2006/relationships/oleObject" Target="../embeddings/oleObject81.bin"/><Relationship Id="rId5" Type="http://schemas.openxmlformats.org/officeDocument/2006/relationships/image" Target="../media/image70.wmf"/><Relationship Id="rId15" Type="http://schemas.openxmlformats.org/officeDocument/2006/relationships/image" Target="../media/image81.png"/><Relationship Id="rId23" Type="http://schemas.openxmlformats.org/officeDocument/2006/relationships/image" Target="../media/image78.wmf"/><Relationship Id="rId10" Type="http://schemas.openxmlformats.org/officeDocument/2006/relationships/oleObject" Target="../embeddings/oleObject75.bin"/><Relationship Id="rId19" Type="http://schemas.openxmlformats.org/officeDocument/2006/relationships/image" Target="../media/image76.wmf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2.wmf"/><Relationship Id="rId22" Type="http://schemas.openxmlformats.org/officeDocument/2006/relationships/oleObject" Target="../embeddings/oleObject80.bin"/><Relationship Id="rId27" Type="http://schemas.openxmlformats.org/officeDocument/2006/relationships/image" Target="../media/image80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6.wmf"/><Relationship Id="rId18" Type="http://schemas.openxmlformats.org/officeDocument/2006/relationships/oleObject" Target="../embeddings/oleObject91.bin"/><Relationship Id="rId26" Type="http://schemas.openxmlformats.org/officeDocument/2006/relationships/oleObject" Target="../embeddings/oleObject95.bin"/><Relationship Id="rId3" Type="http://schemas.openxmlformats.org/officeDocument/2006/relationships/image" Target="../media/image81.wmf"/><Relationship Id="rId21" Type="http://schemas.openxmlformats.org/officeDocument/2006/relationships/image" Target="../media/image90.wmf"/><Relationship Id="rId7" Type="http://schemas.openxmlformats.org/officeDocument/2006/relationships/image" Target="../media/image83.wmf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88.wmf"/><Relationship Id="rId25" Type="http://schemas.openxmlformats.org/officeDocument/2006/relationships/image" Target="../media/image92.wmf"/><Relationship Id="rId33" Type="http://schemas.openxmlformats.org/officeDocument/2006/relationships/image" Target="../media/image96.wmf"/><Relationship Id="rId2" Type="http://schemas.openxmlformats.org/officeDocument/2006/relationships/oleObject" Target="../embeddings/oleObject83.bin"/><Relationship Id="rId16" Type="http://schemas.openxmlformats.org/officeDocument/2006/relationships/oleObject" Target="../embeddings/oleObject90.bin"/><Relationship Id="rId20" Type="http://schemas.openxmlformats.org/officeDocument/2006/relationships/oleObject" Target="../embeddings/oleObject92.bin"/><Relationship Id="rId29" Type="http://schemas.openxmlformats.org/officeDocument/2006/relationships/image" Target="../media/image9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85.wmf"/><Relationship Id="rId24" Type="http://schemas.openxmlformats.org/officeDocument/2006/relationships/oleObject" Target="../embeddings/oleObject94.bin"/><Relationship Id="rId32" Type="http://schemas.openxmlformats.org/officeDocument/2006/relationships/oleObject" Target="../embeddings/oleObject98.bin"/><Relationship Id="rId5" Type="http://schemas.openxmlformats.org/officeDocument/2006/relationships/image" Target="../media/image82.wmf"/><Relationship Id="rId15" Type="http://schemas.openxmlformats.org/officeDocument/2006/relationships/image" Target="../media/image87.wmf"/><Relationship Id="rId23" Type="http://schemas.openxmlformats.org/officeDocument/2006/relationships/image" Target="../media/image91.wmf"/><Relationship Id="rId28" Type="http://schemas.openxmlformats.org/officeDocument/2006/relationships/oleObject" Target="../embeddings/oleObject96.bin"/><Relationship Id="rId10" Type="http://schemas.openxmlformats.org/officeDocument/2006/relationships/oleObject" Target="../embeddings/oleObject87.bin"/><Relationship Id="rId19" Type="http://schemas.openxmlformats.org/officeDocument/2006/relationships/image" Target="../media/image89.wmf"/><Relationship Id="rId31" Type="http://schemas.openxmlformats.org/officeDocument/2006/relationships/image" Target="../media/image95.wmf"/><Relationship Id="rId4" Type="http://schemas.openxmlformats.org/officeDocument/2006/relationships/oleObject" Target="../embeddings/oleObject84.bin"/><Relationship Id="rId9" Type="http://schemas.openxmlformats.org/officeDocument/2006/relationships/image" Target="../media/image84.wmf"/><Relationship Id="rId14" Type="http://schemas.openxmlformats.org/officeDocument/2006/relationships/oleObject" Target="../embeddings/oleObject89.bin"/><Relationship Id="rId22" Type="http://schemas.openxmlformats.org/officeDocument/2006/relationships/oleObject" Target="../embeddings/oleObject93.bin"/><Relationship Id="rId27" Type="http://schemas.openxmlformats.org/officeDocument/2006/relationships/image" Target="../media/image93.wmf"/><Relationship Id="rId30" Type="http://schemas.openxmlformats.org/officeDocument/2006/relationships/oleObject" Target="../embeddings/oleObject97.bin"/><Relationship Id="rId8" Type="http://schemas.openxmlformats.org/officeDocument/2006/relationships/oleObject" Target="../embeddings/oleObject86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07.bin"/><Relationship Id="rId26" Type="http://schemas.openxmlformats.org/officeDocument/2006/relationships/oleObject" Target="../embeddings/oleObject111.bin"/><Relationship Id="rId21" Type="http://schemas.openxmlformats.org/officeDocument/2006/relationships/image" Target="../media/image106.wmf"/><Relationship Id="rId34" Type="http://schemas.openxmlformats.org/officeDocument/2006/relationships/oleObject" Target="../embeddings/oleObject115.bin"/><Relationship Id="rId7" Type="http://schemas.openxmlformats.org/officeDocument/2006/relationships/image" Target="../media/image99.wmf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104.wmf"/><Relationship Id="rId25" Type="http://schemas.openxmlformats.org/officeDocument/2006/relationships/image" Target="../media/image108.wmf"/><Relationship Id="rId33" Type="http://schemas.openxmlformats.org/officeDocument/2006/relationships/image" Target="../media/image112.wmf"/><Relationship Id="rId2" Type="http://schemas.openxmlformats.org/officeDocument/2006/relationships/oleObject" Target="../embeddings/oleObject99.bin"/><Relationship Id="rId16" Type="http://schemas.openxmlformats.org/officeDocument/2006/relationships/oleObject" Target="../embeddings/oleObject106.bin"/><Relationship Id="rId20" Type="http://schemas.openxmlformats.org/officeDocument/2006/relationships/oleObject" Target="../embeddings/oleObject108.bin"/><Relationship Id="rId29" Type="http://schemas.openxmlformats.org/officeDocument/2006/relationships/image" Target="../media/image11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10.bin"/><Relationship Id="rId32" Type="http://schemas.openxmlformats.org/officeDocument/2006/relationships/oleObject" Target="../embeddings/oleObject114.bin"/><Relationship Id="rId37" Type="http://schemas.openxmlformats.org/officeDocument/2006/relationships/image" Target="../media/image114.wmf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12.bin"/><Relationship Id="rId36" Type="http://schemas.openxmlformats.org/officeDocument/2006/relationships/oleObject" Target="../embeddings/oleObject116.bin"/><Relationship Id="rId10" Type="http://schemas.openxmlformats.org/officeDocument/2006/relationships/oleObject" Target="../embeddings/oleObject103.bin"/><Relationship Id="rId19" Type="http://schemas.openxmlformats.org/officeDocument/2006/relationships/image" Target="../media/image105.wmf"/><Relationship Id="rId31" Type="http://schemas.openxmlformats.org/officeDocument/2006/relationships/image" Target="../media/image111.wmf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05.bin"/><Relationship Id="rId22" Type="http://schemas.openxmlformats.org/officeDocument/2006/relationships/oleObject" Target="../embeddings/oleObject109.bin"/><Relationship Id="rId27" Type="http://schemas.openxmlformats.org/officeDocument/2006/relationships/image" Target="../media/image109.wmf"/><Relationship Id="rId30" Type="http://schemas.openxmlformats.org/officeDocument/2006/relationships/oleObject" Target="../embeddings/oleObject113.bin"/><Relationship Id="rId35" Type="http://schemas.openxmlformats.org/officeDocument/2006/relationships/image" Target="../media/image113.wmf"/><Relationship Id="rId8" Type="http://schemas.openxmlformats.org/officeDocument/2006/relationships/oleObject" Target="../embeddings/oleObject102.bin"/><Relationship Id="rId3" Type="http://schemas.openxmlformats.org/officeDocument/2006/relationships/image" Target="../media/image9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/>
              <a:t>Sect 7.3 </a:t>
            </a:r>
            <a:br>
              <a:rPr lang="en-CA" dirty="0"/>
            </a:br>
            <a:r>
              <a:rPr lang="en-CA" dirty="0"/>
              <a:t>Solving Exponential Equations and Basic Logarithm Rules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505" y="150815"/>
            <a:ext cx="11348330" cy="51017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Solve the following equations by factoring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144941"/>
              </p:ext>
            </p:extLst>
          </p:nvPr>
        </p:nvGraphicFramePr>
        <p:xfrm>
          <a:off x="265246" y="839177"/>
          <a:ext cx="2687274" cy="690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84200" imgH="355320" progId="Equation.DSMT4">
                  <p:embed/>
                </p:oleObj>
              </mc:Choice>
              <mc:Fallback>
                <p:oleObj name="Equation" r:id="rId3" imgW="1384200" imgH="35532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46" y="839177"/>
                        <a:ext cx="2687274" cy="6907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438742"/>
              </p:ext>
            </p:extLst>
          </p:nvPr>
        </p:nvGraphicFramePr>
        <p:xfrm>
          <a:off x="3445074" y="804232"/>
          <a:ext cx="2601649" cy="73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57120" imgH="355320" progId="Equation.DSMT4">
                  <p:embed/>
                </p:oleObj>
              </mc:Choice>
              <mc:Fallback>
                <p:oleObj name="Equation" r:id="rId5" imgW="1257120" imgH="35532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074" y="804232"/>
                        <a:ext cx="2601649" cy="73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433602"/>
              </p:ext>
            </p:extLst>
          </p:nvPr>
        </p:nvGraphicFramePr>
        <p:xfrm>
          <a:off x="592997" y="1628641"/>
          <a:ext cx="6731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2720" imgH="241200" progId="Equation.DSMT4">
                  <p:embed/>
                </p:oleObj>
              </mc:Choice>
              <mc:Fallback>
                <p:oleObj name="Equation" r:id="rId7" imgW="342720" imgH="24120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97" y="1628641"/>
                        <a:ext cx="673100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757438"/>
              </p:ext>
            </p:extLst>
          </p:nvPr>
        </p:nvGraphicFramePr>
        <p:xfrm>
          <a:off x="1285147" y="1663566"/>
          <a:ext cx="3492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480" imgH="241200" progId="Equation.DSMT4">
                  <p:embed/>
                </p:oleObj>
              </mc:Choice>
              <mc:Fallback>
                <p:oleObj name="Equation" r:id="rId9" imgW="177480" imgH="24120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147" y="1663566"/>
                        <a:ext cx="349250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580011"/>
              </p:ext>
            </p:extLst>
          </p:nvPr>
        </p:nvGraphicFramePr>
        <p:xfrm>
          <a:off x="1612172" y="1633405"/>
          <a:ext cx="10731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45760" imgH="355320" progId="Equation.DSMT4">
                  <p:embed/>
                </p:oleObj>
              </mc:Choice>
              <mc:Fallback>
                <p:oleObj name="Equation" r:id="rId11" imgW="545760" imgH="35532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172" y="1633405"/>
                        <a:ext cx="1073150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939240"/>
              </p:ext>
            </p:extLst>
          </p:nvPr>
        </p:nvGraphicFramePr>
        <p:xfrm>
          <a:off x="600935" y="2404930"/>
          <a:ext cx="6715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935" y="2404930"/>
                        <a:ext cx="671513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695590"/>
              </p:ext>
            </p:extLst>
          </p:nvPr>
        </p:nvGraphicFramePr>
        <p:xfrm>
          <a:off x="1345472" y="2433505"/>
          <a:ext cx="109855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58720" imgH="241200" progId="Equation.DSMT4">
                  <p:embed/>
                </p:oleObj>
              </mc:Choice>
              <mc:Fallback>
                <p:oleObj name="Equation" r:id="rId14" imgW="558720" imgH="241200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5472" y="2433505"/>
                        <a:ext cx="109855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286001"/>
              </p:ext>
            </p:extLst>
          </p:nvPr>
        </p:nvGraphicFramePr>
        <p:xfrm>
          <a:off x="1348647" y="2444616"/>
          <a:ext cx="8493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31640" imgH="241200" progId="Equation.DSMT4">
                  <p:embed/>
                </p:oleObj>
              </mc:Choice>
              <mc:Fallback>
                <p:oleObj name="Equation" r:id="rId16" imgW="431640" imgH="241200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8647" y="2444616"/>
                        <a:ext cx="849312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330809"/>
              </p:ext>
            </p:extLst>
          </p:nvPr>
        </p:nvGraphicFramePr>
        <p:xfrm>
          <a:off x="783498" y="3184392"/>
          <a:ext cx="49688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800" imgH="177480" progId="Equation.DSMT4">
                  <p:embed/>
                </p:oleObj>
              </mc:Choice>
              <mc:Fallback>
                <p:oleObj name="Equation" r:id="rId18" imgW="253800" imgH="177480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498" y="3184392"/>
                        <a:ext cx="496887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031530"/>
              </p:ext>
            </p:extLst>
          </p:nvPr>
        </p:nvGraphicFramePr>
        <p:xfrm>
          <a:off x="1272447" y="3179629"/>
          <a:ext cx="86995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44240" imgH="177480" progId="Equation.DSMT4">
                  <p:embed/>
                </p:oleObj>
              </mc:Choice>
              <mc:Fallback>
                <p:oleObj name="Equation" r:id="rId20" imgW="444240" imgH="177480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2447" y="3179629"/>
                        <a:ext cx="86995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371910"/>
              </p:ext>
            </p:extLst>
          </p:nvPr>
        </p:nvGraphicFramePr>
        <p:xfrm>
          <a:off x="780322" y="3727317"/>
          <a:ext cx="919162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69800" imgH="177480" progId="Equation.DSMT4">
                  <p:embed/>
                </p:oleObj>
              </mc:Choice>
              <mc:Fallback>
                <p:oleObj name="Equation" r:id="rId22" imgW="469800" imgH="177480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322" y="3727317"/>
                        <a:ext cx="919162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403074"/>
              </p:ext>
            </p:extLst>
          </p:nvPr>
        </p:nvGraphicFramePr>
        <p:xfrm>
          <a:off x="718409" y="4246429"/>
          <a:ext cx="9032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55320" imgH="177480" progId="Equation.DSMT4">
                  <p:embed/>
                </p:oleObj>
              </mc:Choice>
              <mc:Fallback>
                <p:oleObj name="Equation" r:id="rId24" imgW="355320" imgH="17748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409" y="4246429"/>
                        <a:ext cx="903288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507116"/>
              </p:ext>
            </p:extLst>
          </p:nvPr>
        </p:nvGraphicFramePr>
        <p:xfrm>
          <a:off x="4166814" y="1551805"/>
          <a:ext cx="947737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82400" imgH="228600" progId="Equation.DSMT4">
                  <p:embed/>
                </p:oleObj>
              </mc:Choice>
              <mc:Fallback>
                <p:oleObj name="Equation" r:id="rId26" imgW="482400" imgH="228600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6814" y="1551805"/>
                        <a:ext cx="947737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821524"/>
              </p:ext>
            </p:extLst>
          </p:nvPr>
        </p:nvGraphicFramePr>
        <p:xfrm>
          <a:off x="5171701" y="1681979"/>
          <a:ext cx="398463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3040" imgH="177480" progId="Equation.DSMT4">
                  <p:embed/>
                </p:oleObj>
              </mc:Choice>
              <mc:Fallback>
                <p:oleObj name="Equation" r:id="rId28" imgW="203040" imgH="177480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1701" y="1681979"/>
                        <a:ext cx="398463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596079"/>
              </p:ext>
            </p:extLst>
          </p:nvPr>
        </p:nvGraphicFramePr>
        <p:xfrm>
          <a:off x="3810096" y="2004826"/>
          <a:ext cx="13716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98400" imgH="406080" progId="Equation.DSMT4">
                  <p:embed/>
                </p:oleObj>
              </mc:Choice>
              <mc:Fallback>
                <p:oleObj name="Equation" r:id="rId30" imgW="698400" imgH="406080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96" y="2004826"/>
                        <a:ext cx="1371600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835039"/>
              </p:ext>
            </p:extLst>
          </p:nvPr>
        </p:nvGraphicFramePr>
        <p:xfrm>
          <a:off x="5254722" y="2157227"/>
          <a:ext cx="3730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90440" imgH="228600" progId="Equation.DSMT4">
                  <p:embed/>
                </p:oleObj>
              </mc:Choice>
              <mc:Fallback>
                <p:oleObj name="Equation" r:id="rId32" imgW="190440" imgH="228600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722" y="2157227"/>
                        <a:ext cx="373063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681547"/>
              </p:ext>
            </p:extLst>
          </p:nvPr>
        </p:nvGraphicFramePr>
        <p:xfrm>
          <a:off x="4046635" y="2925576"/>
          <a:ext cx="11461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83920" imgH="228600" progId="Equation.DSMT4">
                  <p:embed/>
                </p:oleObj>
              </mc:Choice>
              <mc:Fallback>
                <p:oleObj name="Equation" r:id="rId34" imgW="583920" imgH="228600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6635" y="2925576"/>
                        <a:ext cx="1146175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898050"/>
              </p:ext>
            </p:extLst>
          </p:nvPr>
        </p:nvGraphicFramePr>
        <p:xfrm>
          <a:off x="5246784" y="2962089"/>
          <a:ext cx="3730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90440" imgH="228600" progId="Equation.DSMT4">
                  <p:embed/>
                </p:oleObj>
              </mc:Choice>
              <mc:Fallback>
                <p:oleObj name="Equation" r:id="rId36" imgW="190440" imgH="228600" progId="Equation.DSMT4">
                  <p:embed/>
                  <p:pic>
                    <p:nvPicPr>
                      <p:cNvPr id="309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6784" y="2962089"/>
                        <a:ext cx="373062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3296"/>
              </p:ext>
            </p:extLst>
          </p:nvPr>
        </p:nvGraphicFramePr>
        <p:xfrm>
          <a:off x="4078385" y="3566926"/>
          <a:ext cx="13414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85800" imgH="177480" progId="Equation.DSMT4">
                  <p:embed/>
                </p:oleObj>
              </mc:Choice>
              <mc:Fallback>
                <p:oleObj name="Equation" r:id="rId37" imgW="685800" imgH="177480" progId="Equation.DSMT4">
                  <p:embed/>
                  <p:pic>
                    <p:nvPicPr>
                      <p:cNvPr id="309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385" y="3566926"/>
                        <a:ext cx="1341437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818449"/>
              </p:ext>
            </p:extLst>
          </p:nvPr>
        </p:nvGraphicFramePr>
        <p:xfrm>
          <a:off x="4541934" y="4054289"/>
          <a:ext cx="919162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69800" imgH="177480" progId="Equation.DSMT4">
                  <p:embed/>
                </p:oleObj>
              </mc:Choice>
              <mc:Fallback>
                <p:oleObj name="Equation" r:id="rId39" imgW="469800" imgH="177480" progId="Equation.DSMT4">
                  <p:embed/>
                  <p:pic>
                    <p:nvPicPr>
                      <p:cNvPr id="309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934" y="4054289"/>
                        <a:ext cx="919162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693300"/>
              </p:ext>
            </p:extLst>
          </p:nvPr>
        </p:nvGraphicFramePr>
        <p:xfrm>
          <a:off x="4634009" y="4540063"/>
          <a:ext cx="1206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95000" imgH="177480" progId="Equation.DSMT4">
                  <p:embed/>
                </p:oleObj>
              </mc:Choice>
              <mc:Fallback>
                <p:oleObj name="Equation" r:id="rId41" imgW="495000" imgH="177480" progId="Equation.DSMT4">
                  <p:embed/>
                  <p:pic>
                    <p:nvPicPr>
                      <p:cNvPr id="309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4009" y="4540063"/>
                        <a:ext cx="1206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6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3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F820DF2E-B806-421D-B71A-DEB28692DE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197076"/>
              </p:ext>
            </p:extLst>
          </p:nvPr>
        </p:nvGraphicFramePr>
        <p:xfrm>
          <a:off x="6460211" y="793215"/>
          <a:ext cx="2951894" cy="738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422360" imgH="355320" progId="Equation.DSMT4">
                  <p:embed/>
                </p:oleObj>
              </mc:Choice>
              <mc:Fallback>
                <p:oleObj name="Equation" r:id="rId44" imgW="1422360" imgH="35532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F820DF2E-B806-421D-B71A-DEB28692DE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0211" y="793215"/>
                        <a:ext cx="2951894" cy="7384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271F4EF7-2EBD-4B71-82D8-26E094C5E5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127499"/>
              </p:ext>
            </p:extLst>
          </p:nvPr>
        </p:nvGraphicFramePr>
        <p:xfrm>
          <a:off x="7206935" y="1738594"/>
          <a:ext cx="823913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419040" imgH="177480" progId="Equation.DSMT4">
                  <p:embed/>
                </p:oleObj>
              </mc:Choice>
              <mc:Fallback>
                <p:oleObj name="Equation" r:id="rId46" imgW="419040" imgH="17748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271F4EF7-2EBD-4B71-82D8-26E094C5E5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6935" y="1738594"/>
                        <a:ext cx="823913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>
            <a:extLst>
              <a:ext uri="{FF2B5EF4-FFF2-40B4-BE49-F238E27FC236}">
                <a16:creationId xmlns:a16="http://schemas.microsoft.com/office/drawing/2014/main" id="{DC935E1A-F096-4C8F-B42E-4FC509D36C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658671"/>
              </p:ext>
            </p:extLst>
          </p:nvPr>
        </p:nvGraphicFramePr>
        <p:xfrm>
          <a:off x="8051484" y="1740181"/>
          <a:ext cx="2492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6720" imgH="164880" progId="Equation.DSMT4">
                  <p:embed/>
                </p:oleObj>
              </mc:Choice>
              <mc:Fallback>
                <p:oleObj name="Equation" r:id="rId48" imgW="126720" imgH="164880" progId="Equation.DSMT4">
                  <p:embed/>
                  <p:pic>
                    <p:nvPicPr>
                      <p:cNvPr id="27" name="Object 5">
                        <a:extLst>
                          <a:ext uri="{FF2B5EF4-FFF2-40B4-BE49-F238E27FC236}">
                            <a16:creationId xmlns:a16="http://schemas.microsoft.com/office/drawing/2014/main" id="{DC935E1A-F096-4C8F-B42E-4FC509D36C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1484" y="1740181"/>
                        <a:ext cx="2492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">
            <a:extLst>
              <a:ext uri="{FF2B5EF4-FFF2-40B4-BE49-F238E27FC236}">
                <a16:creationId xmlns:a16="http://schemas.microsoft.com/office/drawing/2014/main" id="{1E49D67E-551F-4FDA-BB5B-9FE2A0C78D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218882"/>
              </p:ext>
            </p:extLst>
          </p:nvPr>
        </p:nvGraphicFramePr>
        <p:xfrm>
          <a:off x="8303897" y="1471894"/>
          <a:ext cx="112395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571320" imgH="406080" progId="Equation.DSMT4">
                  <p:embed/>
                </p:oleObj>
              </mc:Choice>
              <mc:Fallback>
                <p:oleObj name="Equation" r:id="rId50" imgW="571320" imgH="406080" progId="Equation.DSMT4">
                  <p:embed/>
                  <p:pic>
                    <p:nvPicPr>
                      <p:cNvPr id="28" name="Object 6">
                        <a:extLst>
                          <a:ext uri="{FF2B5EF4-FFF2-40B4-BE49-F238E27FC236}">
                            <a16:creationId xmlns:a16="http://schemas.microsoft.com/office/drawing/2014/main" id="{1E49D67E-551F-4FDA-BB5B-9FE2A0C78D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3897" y="1471894"/>
                        <a:ext cx="1123950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>
            <a:extLst>
              <a:ext uri="{FF2B5EF4-FFF2-40B4-BE49-F238E27FC236}">
                <a16:creationId xmlns:a16="http://schemas.microsoft.com/office/drawing/2014/main" id="{AF1F410D-CFA1-4901-B600-320AE6C147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66717"/>
              </p:ext>
            </p:extLst>
          </p:nvPr>
        </p:nvGraphicFramePr>
        <p:xfrm>
          <a:off x="7256148" y="2514882"/>
          <a:ext cx="795337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406080" imgH="177480" progId="Equation.DSMT4">
                  <p:embed/>
                </p:oleObj>
              </mc:Choice>
              <mc:Fallback>
                <p:oleObj name="Equation" r:id="rId52" imgW="406080" imgH="177480" progId="Equation.DSMT4">
                  <p:embed/>
                  <p:pic>
                    <p:nvPicPr>
                      <p:cNvPr id="29" name="Object 7">
                        <a:extLst>
                          <a:ext uri="{FF2B5EF4-FFF2-40B4-BE49-F238E27FC236}">
                            <a16:creationId xmlns:a16="http://schemas.microsoft.com/office/drawing/2014/main" id="{AF1F410D-CFA1-4901-B600-320AE6C147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6148" y="2514882"/>
                        <a:ext cx="795337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8">
            <a:extLst>
              <a:ext uri="{FF2B5EF4-FFF2-40B4-BE49-F238E27FC236}">
                <a16:creationId xmlns:a16="http://schemas.microsoft.com/office/drawing/2014/main" id="{D7525B47-AA8C-46E3-B327-333518556A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070100"/>
              </p:ext>
            </p:extLst>
          </p:nvPr>
        </p:nvGraphicFramePr>
        <p:xfrm>
          <a:off x="8099110" y="2408520"/>
          <a:ext cx="8493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431640" imgH="241200" progId="Equation.DSMT4">
                  <p:embed/>
                </p:oleObj>
              </mc:Choice>
              <mc:Fallback>
                <p:oleObj name="Equation" r:id="rId54" imgW="431640" imgH="241200" progId="Equation.DSMT4">
                  <p:embed/>
                  <p:pic>
                    <p:nvPicPr>
                      <p:cNvPr id="30" name="Object 8">
                        <a:extLst>
                          <a:ext uri="{FF2B5EF4-FFF2-40B4-BE49-F238E27FC236}">
                            <a16:creationId xmlns:a16="http://schemas.microsoft.com/office/drawing/2014/main" id="{D7525B47-AA8C-46E3-B327-333518556A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9110" y="2408520"/>
                        <a:ext cx="849313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9">
            <a:extLst>
              <a:ext uri="{FF2B5EF4-FFF2-40B4-BE49-F238E27FC236}">
                <a16:creationId xmlns:a16="http://schemas.microsoft.com/office/drawing/2014/main" id="{D8C9B20C-3536-4FF2-A42F-6EE06FA0C7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901838"/>
              </p:ext>
            </p:extLst>
          </p:nvPr>
        </p:nvGraphicFramePr>
        <p:xfrm>
          <a:off x="7426010" y="3111781"/>
          <a:ext cx="64611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30120" imgH="241200" progId="Equation.DSMT4">
                  <p:embed/>
                </p:oleObj>
              </mc:Choice>
              <mc:Fallback>
                <p:oleObj name="Equation" r:id="rId56" imgW="330120" imgH="241200" progId="Equation.DSMT4">
                  <p:embed/>
                  <p:pic>
                    <p:nvPicPr>
                      <p:cNvPr id="31" name="Object 9">
                        <a:extLst>
                          <a:ext uri="{FF2B5EF4-FFF2-40B4-BE49-F238E27FC236}">
                            <a16:creationId xmlns:a16="http://schemas.microsoft.com/office/drawing/2014/main" id="{D8C9B20C-3536-4FF2-A42F-6EE06FA0C7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6010" y="3111781"/>
                        <a:ext cx="646113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0">
            <a:extLst>
              <a:ext uri="{FF2B5EF4-FFF2-40B4-BE49-F238E27FC236}">
                <a16:creationId xmlns:a16="http://schemas.microsoft.com/office/drawing/2014/main" id="{09639B1A-14FC-40DC-B6D4-4A7C3D2A15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325621"/>
              </p:ext>
            </p:extLst>
          </p:nvPr>
        </p:nvGraphicFramePr>
        <p:xfrm>
          <a:off x="8075297" y="3121306"/>
          <a:ext cx="8445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431640" imgH="241200" progId="Equation.DSMT4">
                  <p:embed/>
                </p:oleObj>
              </mc:Choice>
              <mc:Fallback>
                <p:oleObj name="Equation" r:id="rId58" imgW="431640" imgH="241200" progId="Equation.DSMT4">
                  <p:embed/>
                  <p:pic>
                    <p:nvPicPr>
                      <p:cNvPr id="32" name="Object 10">
                        <a:extLst>
                          <a:ext uri="{FF2B5EF4-FFF2-40B4-BE49-F238E27FC236}">
                            <a16:creationId xmlns:a16="http://schemas.microsoft.com/office/drawing/2014/main" id="{09639B1A-14FC-40DC-B6D4-4A7C3D2A15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5297" y="3121306"/>
                        <a:ext cx="844550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1">
            <a:extLst>
              <a:ext uri="{FF2B5EF4-FFF2-40B4-BE49-F238E27FC236}">
                <a16:creationId xmlns:a16="http://schemas.microsoft.com/office/drawing/2014/main" id="{A2B8C0E7-05FE-492D-8C0D-A6D4AC922F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264728"/>
              </p:ext>
            </p:extLst>
          </p:nvPr>
        </p:nvGraphicFramePr>
        <p:xfrm>
          <a:off x="7605398" y="3745194"/>
          <a:ext cx="13414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685800" imgH="177480" progId="Equation.DSMT4">
                  <p:embed/>
                </p:oleObj>
              </mc:Choice>
              <mc:Fallback>
                <p:oleObj name="Equation" r:id="rId60" imgW="685800" imgH="177480" progId="Equation.DSMT4">
                  <p:embed/>
                  <p:pic>
                    <p:nvPicPr>
                      <p:cNvPr id="33" name="Object 11">
                        <a:extLst>
                          <a:ext uri="{FF2B5EF4-FFF2-40B4-BE49-F238E27FC236}">
                            <a16:creationId xmlns:a16="http://schemas.microsoft.com/office/drawing/2014/main" id="{A2B8C0E7-05FE-492D-8C0D-A6D4AC922F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5398" y="3745194"/>
                        <a:ext cx="1341437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2">
            <a:extLst>
              <a:ext uri="{FF2B5EF4-FFF2-40B4-BE49-F238E27FC236}">
                <a16:creationId xmlns:a16="http://schemas.microsoft.com/office/drawing/2014/main" id="{B1E28122-98B9-4763-BA94-B36121D55A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320678"/>
              </p:ext>
            </p:extLst>
          </p:nvPr>
        </p:nvGraphicFramePr>
        <p:xfrm>
          <a:off x="7581585" y="4235732"/>
          <a:ext cx="989013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469800" imgH="177480" progId="Equation.DSMT4">
                  <p:embed/>
                </p:oleObj>
              </mc:Choice>
              <mc:Fallback>
                <p:oleObj name="Equation" r:id="rId62" imgW="469800" imgH="177480" progId="Equation.DSMT4">
                  <p:embed/>
                  <p:pic>
                    <p:nvPicPr>
                      <p:cNvPr id="34" name="Object 12">
                        <a:extLst>
                          <a:ext uri="{FF2B5EF4-FFF2-40B4-BE49-F238E27FC236}">
                            <a16:creationId xmlns:a16="http://schemas.microsoft.com/office/drawing/2014/main" id="{B1E28122-98B9-4763-BA94-B36121D55A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1585" y="4235732"/>
                        <a:ext cx="989013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0">
            <a:extLst>
              <a:ext uri="{FF2B5EF4-FFF2-40B4-BE49-F238E27FC236}">
                <a16:creationId xmlns:a16="http://schemas.microsoft.com/office/drawing/2014/main" id="{808D8957-6980-4A8C-A069-C72E2AD4A3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14204"/>
              </p:ext>
            </p:extLst>
          </p:nvPr>
        </p:nvGraphicFramePr>
        <p:xfrm>
          <a:off x="7194234" y="4707219"/>
          <a:ext cx="12573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495000" imgH="177480" progId="Equation.DSMT4">
                  <p:embed/>
                </p:oleObj>
              </mc:Choice>
              <mc:Fallback>
                <p:oleObj name="Equation" r:id="rId64" imgW="495000" imgH="177480" progId="Equation.DSMT4">
                  <p:embed/>
                  <p:pic>
                    <p:nvPicPr>
                      <p:cNvPr id="35" name="Object 20">
                        <a:extLst>
                          <a:ext uri="{FF2B5EF4-FFF2-40B4-BE49-F238E27FC236}">
                            <a16:creationId xmlns:a16="http://schemas.microsoft.com/office/drawing/2014/main" id="{808D8957-6980-4A8C-A069-C72E2AD4A3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4234" y="4707219"/>
                        <a:ext cx="125730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">
            <a:extLst>
              <a:ext uri="{FF2B5EF4-FFF2-40B4-BE49-F238E27FC236}">
                <a16:creationId xmlns:a16="http://schemas.microsoft.com/office/drawing/2014/main" id="{8B8FA517-5F85-4A6A-824E-B802D5DF3B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787678"/>
              </p:ext>
            </p:extLst>
          </p:nvPr>
        </p:nvGraphicFramePr>
        <p:xfrm>
          <a:off x="436225" y="5237583"/>
          <a:ext cx="2813751" cy="729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1371600" imgH="355320" progId="Equation.DSMT4">
                  <p:embed/>
                </p:oleObj>
              </mc:Choice>
              <mc:Fallback>
                <p:oleObj name="Equation" r:id="rId66" imgW="1371600" imgH="355320" progId="Equation.DSMT4">
                  <p:embed/>
                  <p:pic>
                    <p:nvPicPr>
                      <p:cNvPr id="36" name="Object 3">
                        <a:extLst>
                          <a:ext uri="{FF2B5EF4-FFF2-40B4-BE49-F238E27FC236}">
                            <a16:creationId xmlns:a16="http://schemas.microsoft.com/office/drawing/2014/main" id="{8B8FA517-5F85-4A6A-824E-B802D5DF3B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25" y="5237583"/>
                        <a:ext cx="2813751" cy="7291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">
            <a:extLst>
              <a:ext uri="{FF2B5EF4-FFF2-40B4-BE49-F238E27FC236}">
                <a16:creationId xmlns:a16="http://schemas.microsoft.com/office/drawing/2014/main" id="{668FADB5-9B2A-414D-A488-92AE31CC09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067398"/>
              </p:ext>
            </p:extLst>
          </p:nvPr>
        </p:nvGraphicFramePr>
        <p:xfrm>
          <a:off x="4225147" y="4954959"/>
          <a:ext cx="2679700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1688760" imgH="1066680" progId="Equation.DSMT4">
                  <p:embed/>
                </p:oleObj>
              </mc:Choice>
              <mc:Fallback>
                <p:oleObj name="Equation" r:id="rId68" imgW="1688760" imgH="1066680" progId="Equation.DSMT4">
                  <p:embed/>
                  <p:pic>
                    <p:nvPicPr>
                      <p:cNvPr id="37" name="Object 3">
                        <a:extLst>
                          <a:ext uri="{FF2B5EF4-FFF2-40B4-BE49-F238E27FC236}">
                            <a16:creationId xmlns:a16="http://schemas.microsoft.com/office/drawing/2014/main" id="{668FADB5-9B2A-414D-A488-92AE31CC09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147" y="4954959"/>
                        <a:ext cx="2679700" cy="169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3">
            <a:extLst>
              <a:ext uri="{FF2B5EF4-FFF2-40B4-BE49-F238E27FC236}">
                <a16:creationId xmlns:a16="http://schemas.microsoft.com/office/drawing/2014/main" id="{53F33031-257D-44CE-9DFD-ADEDE05A0A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259255"/>
              </p:ext>
            </p:extLst>
          </p:nvPr>
        </p:nvGraphicFramePr>
        <p:xfrm>
          <a:off x="7848829" y="5177928"/>
          <a:ext cx="2091115" cy="578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965160" imgH="266400" progId="Equation.DSMT4">
                  <p:embed/>
                </p:oleObj>
              </mc:Choice>
              <mc:Fallback>
                <p:oleObj name="Equation" r:id="rId70" imgW="965160" imgH="266400" progId="Equation.DSMT4">
                  <p:embed/>
                  <p:pic>
                    <p:nvPicPr>
                      <p:cNvPr id="62" name="Object 3">
                        <a:extLst>
                          <a:ext uri="{FF2B5EF4-FFF2-40B4-BE49-F238E27FC236}">
                            <a16:creationId xmlns:a16="http://schemas.microsoft.com/office/drawing/2014/main" id="{53F33031-257D-44CE-9DFD-ADEDE05A0A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829" y="5177928"/>
                        <a:ext cx="2091115" cy="578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488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7" name="Content Placeholder 2"/>
          <p:cNvSpPr>
            <a:spLocks noGrp="1"/>
          </p:cNvSpPr>
          <p:nvPr>
            <p:ph sz="quarter" idx="1"/>
          </p:nvPr>
        </p:nvSpPr>
        <p:spPr>
          <a:xfrm>
            <a:off x="293733" y="273844"/>
            <a:ext cx="7323137" cy="4460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 sz="2200"/>
              <a:t>Practice: Solve the following exponential functions: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59731"/>
              </p:ext>
            </p:extLst>
          </p:nvPr>
        </p:nvGraphicFramePr>
        <p:xfrm>
          <a:off x="388937" y="948748"/>
          <a:ext cx="219392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84200" imgH="355320" progId="Equation.DSMT4">
                  <p:embed/>
                </p:oleObj>
              </mc:Choice>
              <mc:Fallback>
                <p:oleObj name="Equation" r:id="rId3" imgW="1384200" imgH="35532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7" y="948748"/>
                        <a:ext cx="2193925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180639"/>
              </p:ext>
            </p:extLst>
          </p:nvPr>
        </p:nvGraphicFramePr>
        <p:xfrm>
          <a:off x="778714" y="1636505"/>
          <a:ext cx="142240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600" imgH="304560" progId="Equation.DSMT4">
                  <p:embed/>
                </p:oleObj>
              </mc:Choice>
              <mc:Fallback>
                <p:oleObj name="Equation" r:id="rId5" imgW="723600" imgH="304560" progId="Equation.DSMT4">
                  <p:embed/>
                  <p:pic>
                    <p:nvPicPr>
                      <p:cNvPr id="411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714" y="1636505"/>
                        <a:ext cx="1422400" cy="595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106221"/>
              </p:ext>
            </p:extLst>
          </p:nvPr>
        </p:nvGraphicFramePr>
        <p:xfrm>
          <a:off x="2209052" y="1812718"/>
          <a:ext cx="398463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040" imgH="177480" progId="Equation.DSMT4">
                  <p:embed/>
                </p:oleObj>
              </mc:Choice>
              <mc:Fallback>
                <p:oleObj name="Equation" r:id="rId7" imgW="203040" imgH="177480" progId="Equation.DSMT4">
                  <p:embed/>
                  <p:pic>
                    <p:nvPicPr>
                      <p:cNvPr id="411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052" y="1812718"/>
                        <a:ext cx="398463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679180"/>
              </p:ext>
            </p:extLst>
          </p:nvPr>
        </p:nvGraphicFramePr>
        <p:xfrm>
          <a:off x="894602" y="2430256"/>
          <a:ext cx="133826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96880" imgH="241200" progId="Equation.DSMT4">
                  <p:embed/>
                </p:oleObj>
              </mc:Choice>
              <mc:Fallback>
                <p:oleObj name="Equation" r:id="rId9" imgW="596880" imgH="241200" progId="Equation.DSMT4">
                  <p:embed/>
                  <p:pic>
                    <p:nvPicPr>
                      <p:cNvPr id="411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4602" y="2430256"/>
                        <a:ext cx="1338263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817570"/>
              </p:ext>
            </p:extLst>
          </p:nvPr>
        </p:nvGraphicFramePr>
        <p:xfrm>
          <a:off x="2194765" y="2469943"/>
          <a:ext cx="4968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3800" imgH="241200" progId="Equation.DSMT4">
                  <p:embed/>
                </p:oleObj>
              </mc:Choice>
              <mc:Fallback>
                <p:oleObj name="Equation" r:id="rId11" imgW="253800" imgH="241200" progId="Equation.DSMT4">
                  <p:embed/>
                  <p:pic>
                    <p:nvPicPr>
                      <p:cNvPr id="411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4765" y="2469943"/>
                        <a:ext cx="4968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979179"/>
              </p:ext>
            </p:extLst>
          </p:nvPr>
        </p:nvGraphicFramePr>
        <p:xfrm>
          <a:off x="1135902" y="3300206"/>
          <a:ext cx="969963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5000" imgH="177480" progId="Equation.DSMT4">
                  <p:embed/>
                </p:oleObj>
              </mc:Choice>
              <mc:Fallback>
                <p:oleObj name="Equation" r:id="rId13" imgW="495000" imgH="177480" progId="Equation.DSMT4">
                  <p:embed/>
                  <p:pic>
                    <p:nvPicPr>
                      <p:cNvPr id="411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902" y="3300206"/>
                        <a:ext cx="969963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8833674"/>
              </p:ext>
            </p:extLst>
          </p:nvPr>
        </p:nvGraphicFramePr>
        <p:xfrm>
          <a:off x="2320176" y="3320843"/>
          <a:ext cx="19843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1520" imgH="164880" progId="Equation.DSMT4">
                  <p:embed/>
                </p:oleObj>
              </mc:Choice>
              <mc:Fallback>
                <p:oleObj name="Equation" r:id="rId15" imgW="101520" imgH="164880" progId="Equation.DSMT4">
                  <p:embed/>
                  <p:pic>
                    <p:nvPicPr>
                      <p:cNvPr id="4115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176" y="3320843"/>
                        <a:ext cx="198438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300129"/>
              </p:ext>
            </p:extLst>
          </p:nvPr>
        </p:nvGraphicFramePr>
        <p:xfrm>
          <a:off x="1534365" y="3878055"/>
          <a:ext cx="11461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69800" imgH="177480" progId="Equation.DSMT4">
                  <p:embed/>
                </p:oleObj>
              </mc:Choice>
              <mc:Fallback>
                <p:oleObj name="Equation" r:id="rId17" imgW="469800" imgH="177480" progId="Equation.DSMT4">
                  <p:embed/>
                  <p:pic>
                    <p:nvPicPr>
                      <p:cNvPr id="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4365" y="3878055"/>
                        <a:ext cx="11461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8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9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4" name="Object 3">
            <a:extLst>
              <a:ext uri="{FF2B5EF4-FFF2-40B4-BE49-F238E27FC236}">
                <a16:creationId xmlns:a16="http://schemas.microsoft.com/office/drawing/2014/main" id="{D266DCFB-DF2C-46AA-88E8-4562378954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7619613"/>
              </p:ext>
            </p:extLst>
          </p:nvPr>
        </p:nvGraphicFramePr>
        <p:xfrm>
          <a:off x="3395662" y="809048"/>
          <a:ext cx="2700338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01720" imgH="1066680" progId="Equation.DSMT4">
                  <p:embed/>
                </p:oleObj>
              </mc:Choice>
              <mc:Fallback>
                <p:oleObj name="Equation" r:id="rId20" imgW="1701720" imgH="1066680" progId="Equation.DSMT4">
                  <p:embed/>
                  <p:pic>
                    <p:nvPicPr>
                      <p:cNvPr id="24" name="Object 3">
                        <a:extLst>
                          <a:ext uri="{FF2B5EF4-FFF2-40B4-BE49-F238E27FC236}">
                            <a16:creationId xmlns:a16="http://schemas.microsoft.com/office/drawing/2014/main" id="{D266DCFB-DF2C-46AA-88E8-4562378954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662" y="809048"/>
                        <a:ext cx="2700338" cy="169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>
            <a:extLst>
              <a:ext uri="{FF2B5EF4-FFF2-40B4-BE49-F238E27FC236}">
                <a16:creationId xmlns:a16="http://schemas.microsoft.com/office/drawing/2014/main" id="{9FFA26D5-0C4E-80E1-A7B4-DC1043C604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116942"/>
              </p:ext>
            </p:extLst>
          </p:nvPr>
        </p:nvGraphicFramePr>
        <p:xfrm>
          <a:off x="3860755" y="2917618"/>
          <a:ext cx="7985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06080" imgH="241200" progId="Equation.DSMT4">
                  <p:embed/>
                </p:oleObj>
              </mc:Choice>
              <mc:Fallback>
                <p:oleObj name="Equation" r:id="rId22" imgW="406080" imgH="241200" progId="Equation.DSMT4">
                  <p:embed/>
                  <p:pic>
                    <p:nvPicPr>
                      <p:cNvPr id="13" name="Object 13">
                        <a:extLst>
                          <a:ext uri="{FF2B5EF4-FFF2-40B4-BE49-F238E27FC236}">
                            <a16:creationId xmlns:a16="http://schemas.microsoft.com/office/drawing/2014/main" id="{9FFA26D5-0C4E-80E1-A7B4-DC1043C604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755" y="2917618"/>
                        <a:ext cx="798512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AC60BFA-6B36-B3B4-684F-BC694573E4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837088"/>
              </p:ext>
            </p:extLst>
          </p:nvPr>
        </p:nvGraphicFramePr>
        <p:xfrm>
          <a:off x="4659267" y="2544556"/>
          <a:ext cx="1722438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76240" imgH="431640" progId="Equation.DSMT4">
                  <p:embed/>
                </p:oleObj>
              </mc:Choice>
              <mc:Fallback>
                <p:oleObj name="Equation" r:id="rId24" imgW="876240" imgH="431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AC60BFA-6B36-B3B4-684F-BC694573E4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267" y="2544556"/>
                        <a:ext cx="1722438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3">
            <a:extLst>
              <a:ext uri="{FF2B5EF4-FFF2-40B4-BE49-F238E27FC236}">
                <a16:creationId xmlns:a16="http://schemas.microsoft.com/office/drawing/2014/main" id="{701A9028-FB30-8C11-9367-5878674D64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3401618"/>
              </p:ext>
            </p:extLst>
          </p:nvPr>
        </p:nvGraphicFramePr>
        <p:xfrm>
          <a:off x="3772086" y="3762168"/>
          <a:ext cx="7985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06080" imgH="241200" progId="Equation.DSMT4">
                  <p:embed/>
                </p:oleObj>
              </mc:Choice>
              <mc:Fallback>
                <p:oleObj name="Equation" r:id="rId26" imgW="406080" imgH="241200" progId="Equation.DSMT4">
                  <p:embed/>
                  <p:pic>
                    <p:nvPicPr>
                      <p:cNvPr id="15" name="Object 13">
                        <a:extLst>
                          <a:ext uri="{FF2B5EF4-FFF2-40B4-BE49-F238E27FC236}">
                            <a16:creationId xmlns:a16="http://schemas.microsoft.com/office/drawing/2014/main" id="{701A9028-FB30-8C11-9367-5878674D64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2086" y="3762168"/>
                        <a:ext cx="798512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A5BE45ED-D5E8-7BD2-874F-9B84019C06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300303"/>
              </p:ext>
            </p:extLst>
          </p:nvPr>
        </p:nvGraphicFramePr>
        <p:xfrm>
          <a:off x="4570598" y="3493880"/>
          <a:ext cx="6985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55320" imgH="393480" progId="Equation.DSMT4">
                  <p:embed/>
                </p:oleObj>
              </mc:Choice>
              <mc:Fallback>
                <p:oleObj name="Equation" r:id="rId28" imgW="355320" imgH="393480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A5BE45ED-D5E8-7BD2-874F-9B84019C06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598" y="3493880"/>
                        <a:ext cx="698500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13F05832-5987-0C02-F67E-CECA74F41B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946477"/>
              </p:ext>
            </p:extLst>
          </p:nvPr>
        </p:nvGraphicFramePr>
        <p:xfrm>
          <a:off x="3912090" y="4501944"/>
          <a:ext cx="1322387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72840" imgH="431640" progId="Equation.DSMT4">
                  <p:embed/>
                </p:oleObj>
              </mc:Choice>
              <mc:Fallback>
                <p:oleObj name="Equation" r:id="rId30" imgW="672840" imgH="431640" progId="Equation.DSMT4">
                  <p:embed/>
                  <p:pic>
                    <p:nvPicPr>
                      <p:cNvPr id="17" name="Object 13">
                        <a:extLst>
                          <a:ext uri="{FF2B5EF4-FFF2-40B4-BE49-F238E27FC236}">
                            <a16:creationId xmlns:a16="http://schemas.microsoft.com/office/drawing/2014/main" id="{13F05832-5987-0C02-F67E-CECA74F41B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2090" y="4501944"/>
                        <a:ext cx="1322387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44AAC879-DF0A-3948-E10E-74B2DE994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701642"/>
              </p:ext>
            </p:extLst>
          </p:nvPr>
        </p:nvGraphicFramePr>
        <p:xfrm>
          <a:off x="3912090" y="5523075"/>
          <a:ext cx="989056" cy="476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68280" imgH="177480" progId="Equation.DSMT4">
                  <p:embed/>
                </p:oleObj>
              </mc:Choice>
              <mc:Fallback>
                <p:oleObj name="Equation" r:id="rId32" imgW="368280" imgH="177480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44AAC879-DF0A-3948-E10E-74B2DE9942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2090" y="5523075"/>
                        <a:ext cx="989056" cy="4760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D6EAB78C-58E3-4778-9559-B6ECDCF5C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9348697"/>
              </p:ext>
            </p:extLst>
          </p:nvPr>
        </p:nvGraphicFramePr>
        <p:xfrm>
          <a:off x="7639508" y="1079653"/>
          <a:ext cx="2091115" cy="578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965160" imgH="266400" progId="Equation.DSMT4">
                  <p:embed/>
                </p:oleObj>
              </mc:Choice>
              <mc:Fallback>
                <p:oleObj name="Equation" r:id="rId34" imgW="965160" imgH="26640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D6EAB78C-58E3-4778-9559-B6ECDCF5C8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9508" y="1079653"/>
                        <a:ext cx="2091115" cy="5785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EFF15DA4-B8A9-47FB-BC9F-355273D8E4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465668"/>
              </p:ext>
            </p:extLst>
          </p:nvPr>
        </p:nvGraphicFramePr>
        <p:xfrm>
          <a:off x="8705964" y="1759237"/>
          <a:ext cx="1407520" cy="633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33160" imgH="241200" progId="Equation.DSMT4">
                  <p:embed/>
                </p:oleObj>
              </mc:Choice>
              <mc:Fallback>
                <p:oleObj name="Equation" r:id="rId36" imgW="533160" imgH="2412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EFF15DA4-B8A9-47FB-BC9F-355273D8E4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5964" y="1759237"/>
                        <a:ext cx="1407520" cy="6333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DD57437-35D2-4E9E-9A2F-A937435DFF02}"/>
              </a:ext>
            </a:extLst>
          </p:cNvPr>
          <p:cNvSpPr txBox="1"/>
          <p:nvPr/>
        </p:nvSpPr>
        <p:spPr>
          <a:xfrm>
            <a:off x="7585599" y="2692776"/>
            <a:ext cx="3243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NO SOLUTION!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1E723FD-9B3D-4017-AB93-442221EFEE5B}"/>
              </a:ext>
            </a:extLst>
          </p:cNvPr>
          <p:cNvSpPr txBox="1"/>
          <p:nvPr/>
        </p:nvSpPr>
        <p:spPr>
          <a:xfrm>
            <a:off x="7903252" y="3318902"/>
            <a:ext cx="2794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A power can not be equal to a negative value!!</a:t>
            </a:r>
          </a:p>
        </p:txBody>
      </p:sp>
    </p:spTree>
    <p:extLst>
      <p:ext uri="{BB962C8B-B14F-4D97-AF65-F5344CB8AC3E}">
        <p14:creationId xmlns:p14="http://schemas.microsoft.com/office/powerpoint/2010/main" val="337476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78" y="41659"/>
            <a:ext cx="10487804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Solving Exponential Equations By Factoring</a:t>
            </a:r>
          </a:p>
        </p:txBody>
      </p:sp>
      <p:sp>
        <p:nvSpPr>
          <p:cNvPr id="2074" name="Text Box 5"/>
          <p:cNvSpPr txBox="1">
            <a:spLocks noChangeArrowheads="1"/>
          </p:cNvSpPr>
          <p:nvPr/>
        </p:nvSpPr>
        <p:spPr bwMode="auto">
          <a:xfrm>
            <a:off x="79096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468346"/>
              </p:ext>
            </p:extLst>
          </p:nvPr>
        </p:nvGraphicFramePr>
        <p:xfrm>
          <a:off x="465807" y="3117888"/>
          <a:ext cx="3830771" cy="658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000" imgH="355320" progId="Equation.DSMT4">
                  <p:embed/>
                </p:oleObj>
              </mc:Choice>
              <mc:Fallback>
                <p:oleObj name="Equation" r:id="rId4" imgW="2070000" imgH="355320" progId="Equation.DSMT4">
                  <p:embed/>
                  <p:pic>
                    <p:nvPicPr>
                      <p:cNvPr id="2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807" y="3117888"/>
                        <a:ext cx="3830771" cy="6582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1172" y="780164"/>
            <a:ext cx="114311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200" dirty="0">
                <a:latin typeface="+mj-lt"/>
                <a:cs typeface="Times New Roman" panose="02020603050405020304" pitchFamily="18" charset="0"/>
              </a:rPr>
              <a:t>When powers are not multiplied but instead are added or subtracted, we made need to solve by factoring</a:t>
            </a:r>
          </a:p>
        </p:txBody>
      </p:sp>
      <p:graphicFrame>
        <p:nvGraphicFramePr>
          <p:cNvPr id="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6595"/>
              </p:ext>
            </p:extLst>
          </p:nvPr>
        </p:nvGraphicFramePr>
        <p:xfrm>
          <a:off x="1067668" y="3769069"/>
          <a:ext cx="1526549" cy="691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355320" progId="Equation.DSMT4">
                  <p:embed/>
                </p:oleObj>
              </mc:Choice>
              <mc:Fallback>
                <p:oleObj name="Equation" r:id="rId6" imgW="787320" imgH="355320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668" y="3769069"/>
                        <a:ext cx="1526549" cy="6912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424586"/>
              </p:ext>
            </p:extLst>
          </p:nvPr>
        </p:nvGraphicFramePr>
        <p:xfrm>
          <a:off x="2647867" y="3818842"/>
          <a:ext cx="1986129" cy="640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04840" imgH="355320" progId="Equation.DSMT4">
                  <p:embed/>
                </p:oleObj>
              </mc:Choice>
              <mc:Fallback>
                <p:oleObj name="Equation" r:id="rId8" imgW="1104840" imgH="355320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867" y="3818842"/>
                        <a:ext cx="1986129" cy="6403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830372"/>
              </p:ext>
            </p:extLst>
          </p:nvPr>
        </p:nvGraphicFramePr>
        <p:xfrm>
          <a:off x="1596211" y="4444563"/>
          <a:ext cx="100488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355320" progId="Equation.DSMT4">
                  <p:embed/>
                </p:oleObj>
              </mc:Choice>
              <mc:Fallback>
                <p:oleObj name="Equation" r:id="rId10" imgW="634680" imgH="355320" progId="Equation.DSMT4">
                  <p:embed/>
                  <p:pic>
                    <p:nvPicPr>
                      <p:cNvPr id="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6211" y="4444563"/>
                        <a:ext cx="1004887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67687"/>
              </p:ext>
            </p:extLst>
          </p:nvPr>
        </p:nvGraphicFramePr>
        <p:xfrm>
          <a:off x="2660581" y="4482333"/>
          <a:ext cx="15287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355320" progId="Equation.DSMT4">
                  <p:embed/>
                </p:oleObj>
              </mc:Choice>
              <mc:Fallback>
                <p:oleObj name="Equation" r:id="rId12" imgW="965160" imgH="355320" progId="Equation.DSMT4">
                  <p:embed/>
                  <p:pic>
                    <p:nvPicPr>
                      <p:cNvPr id="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581" y="4482333"/>
                        <a:ext cx="1528762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380446"/>
              </p:ext>
            </p:extLst>
          </p:nvPr>
        </p:nvGraphicFramePr>
        <p:xfrm>
          <a:off x="1559289" y="5086332"/>
          <a:ext cx="261143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0960" imgH="355320" progId="Equation.DSMT4">
                  <p:embed/>
                </p:oleObj>
              </mc:Choice>
              <mc:Fallback>
                <p:oleObj name="Equation" r:id="rId14" imgW="1650960" imgH="355320" progId="Equation.DSMT4">
                  <p:embed/>
                  <p:pic>
                    <p:nvPicPr>
                      <p:cNvPr id="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289" y="5086332"/>
                        <a:ext cx="2611437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768059"/>
              </p:ext>
            </p:extLst>
          </p:nvPr>
        </p:nvGraphicFramePr>
        <p:xfrm>
          <a:off x="5323611" y="2848068"/>
          <a:ext cx="1451761" cy="68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82400" imgH="228600" progId="Equation.DSMT4">
                  <p:embed/>
                </p:oleObj>
              </mc:Choice>
              <mc:Fallback>
                <p:oleObj name="Equation" r:id="rId16" imgW="482400" imgH="228600" progId="Equation.DSMT4">
                  <p:embed/>
                  <p:pic>
                    <p:nvPicPr>
                      <p:cNvPr id="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3611" y="2848068"/>
                        <a:ext cx="1451761" cy="6881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38440"/>
              </p:ext>
            </p:extLst>
          </p:nvPr>
        </p:nvGraphicFramePr>
        <p:xfrm>
          <a:off x="1600355" y="5682700"/>
          <a:ext cx="2643119" cy="508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57120" imgH="241200" progId="Equation.DSMT4">
                  <p:embed/>
                </p:oleObj>
              </mc:Choice>
              <mc:Fallback>
                <p:oleObj name="Equation" r:id="rId18" imgW="1257120" imgH="241200" progId="Equation.DSMT4">
                  <p:embed/>
                  <p:pic>
                    <p:nvPicPr>
                      <p:cNvPr id="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355" y="5682700"/>
                        <a:ext cx="2643119" cy="5087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827784"/>
              </p:ext>
            </p:extLst>
          </p:nvPr>
        </p:nvGraphicFramePr>
        <p:xfrm>
          <a:off x="5681983" y="3948148"/>
          <a:ext cx="2889140" cy="558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20480" imgH="253800" progId="Equation.DSMT4">
                  <p:embed/>
                </p:oleObj>
              </mc:Choice>
              <mc:Fallback>
                <p:oleObj name="Equation" r:id="rId20" imgW="1320480" imgH="253800" progId="Equation.DSMT4">
                  <p:embed/>
                  <p:pic>
                    <p:nvPicPr>
                      <p:cNvPr id="4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1983" y="3948148"/>
                        <a:ext cx="2889140" cy="5580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416109"/>
              </p:ext>
            </p:extLst>
          </p:nvPr>
        </p:nvGraphicFramePr>
        <p:xfrm>
          <a:off x="5740997" y="4486412"/>
          <a:ext cx="1298781" cy="537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83920" imgH="241200" progId="Equation.DSMT4">
                  <p:embed/>
                </p:oleObj>
              </mc:Choice>
              <mc:Fallback>
                <p:oleObj name="Equation" r:id="rId22" imgW="583920" imgH="241200" progId="Equation.DSMT4">
                  <p:embed/>
                  <p:pic>
                    <p:nvPicPr>
                      <p:cNvPr id="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997" y="4486412"/>
                        <a:ext cx="1298781" cy="5378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581019"/>
              </p:ext>
            </p:extLst>
          </p:nvPr>
        </p:nvGraphicFramePr>
        <p:xfrm>
          <a:off x="5701766" y="5160746"/>
          <a:ext cx="1249878" cy="4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57200" imgH="177480" progId="Equation.DSMT4">
                  <p:embed/>
                </p:oleObj>
              </mc:Choice>
              <mc:Fallback>
                <p:oleObj name="Equation" r:id="rId24" imgW="457200" imgH="177480" progId="Equation.DSMT4">
                  <p:embed/>
                  <p:pic>
                    <p:nvPicPr>
                      <p:cNvPr id="4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1766" y="5160746"/>
                        <a:ext cx="1249878" cy="488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059494"/>
              </p:ext>
            </p:extLst>
          </p:nvPr>
        </p:nvGraphicFramePr>
        <p:xfrm>
          <a:off x="7244797" y="4550731"/>
          <a:ext cx="1579714" cy="510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49160" imgH="241200" progId="Equation.DSMT4">
                  <p:embed/>
                </p:oleObj>
              </mc:Choice>
              <mc:Fallback>
                <p:oleObj name="Equation" r:id="rId26" imgW="749160" imgH="241200" progId="Equation.DSMT4">
                  <p:embed/>
                  <p:pic>
                    <p:nvPicPr>
                      <p:cNvPr id="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4797" y="4550731"/>
                        <a:ext cx="1579714" cy="5103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241111"/>
              </p:ext>
            </p:extLst>
          </p:nvPr>
        </p:nvGraphicFramePr>
        <p:xfrm>
          <a:off x="7414122" y="5169913"/>
          <a:ext cx="1245135" cy="474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69800" imgH="177480" progId="Equation.DSMT4">
                  <p:embed/>
                </p:oleObj>
              </mc:Choice>
              <mc:Fallback>
                <p:oleObj name="Equation" r:id="rId28" imgW="469800" imgH="177480" progId="Equation.DSMT4">
                  <p:embed/>
                  <p:pic>
                    <p:nvPicPr>
                      <p:cNvPr id="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22" y="5169913"/>
                        <a:ext cx="1245135" cy="4745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>
            <a:extLst>
              <a:ext uri="{FF2B5EF4-FFF2-40B4-BE49-F238E27FC236}">
                <a16:creationId xmlns:a16="http://schemas.microsoft.com/office/drawing/2014/main" id="{3139A5CE-F7C9-4A7F-8E57-9F341237577D}"/>
              </a:ext>
            </a:extLst>
          </p:cNvPr>
          <p:cNvSpPr txBox="1"/>
          <p:nvPr/>
        </p:nvSpPr>
        <p:spPr>
          <a:xfrm>
            <a:off x="216257" y="1579255"/>
            <a:ext cx="114311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200" dirty="0">
                <a:latin typeface="+mj-lt"/>
                <a:cs typeface="Times New Roman" panose="02020603050405020304" pitchFamily="18" charset="0"/>
              </a:rPr>
              <a:t>First simplify them until they have the same base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20705A7-1CCA-48E3-8C89-B0832BA4AA84}"/>
              </a:ext>
            </a:extLst>
          </p:cNvPr>
          <p:cNvSpPr txBox="1"/>
          <p:nvPr/>
        </p:nvSpPr>
        <p:spPr>
          <a:xfrm>
            <a:off x="249307" y="2137878"/>
            <a:ext cx="114311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200" dirty="0">
                <a:latin typeface="+mj-lt"/>
                <a:cs typeface="Times New Roman" panose="02020603050405020304" pitchFamily="18" charset="0"/>
              </a:rPr>
              <a:t>Make a substitution using “A” or any other variable to visualize the equation as a Quadratic equation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C95F07C-7AAE-539E-6A86-6B8342EC20EF}"/>
              </a:ext>
            </a:extLst>
          </p:cNvPr>
          <p:cNvSpPr txBox="1"/>
          <p:nvPr/>
        </p:nvSpPr>
        <p:spPr>
          <a:xfrm>
            <a:off x="8499999" y="2979215"/>
            <a:ext cx="32439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This is a quadratic equation.  Solve this equation by factoring the trinomial</a:t>
            </a:r>
          </a:p>
        </p:txBody>
      </p:sp>
      <p:graphicFrame>
        <p:nvGraphicFramePr>
          <p:cNvPr id="53" name="Object 2">
            <a:extLst>
              <a:ext uri="{FF2B5EF4-FFF2-40B4-BE49-F238E27FC236}">
                <a16:creationId xmlns:a16="http://schemas.microsoft.com/office/drawing/2014/main" id="{75036F61-C8E3-1415-DE1F-D2312A34C5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109444"/>
              </p:ext>
            </p:extLst>
          </p:nvPr>
        </p:nvGraphicFramePr>
        <p:xfrm>
          <a:off x="7003322" y="3018622"/>
          <a:ext cx="1509031" cy="54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34680" imgH="228600" progId="Equation.DSMT4">
                  <p:embed/>
                </p:oleObj>
              </mc:Choice>
              <mc:Fallback>
                <p:oleObj name="Equation" r:id="rId30" imgW="634680" imgH="228600" progId="Equation.DSMT4">
                  <p:embed/>
                  <p:pic>
                    <p:nvPicPr>
                      <p:cNvPr id="53" name="Object 2">
                        <a:extLst>
                          <a:ext uri="{FF2B5EF4-FFF2-40B4-BE49-F238E27FC236}">
                            <a16:creationId xmlns:a16="http://schemas.microsoft.com/office/drawing/2014/main" id="{75036F61-C8E3-1415-DE1F-D2312A34C5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3322" y="3018622"/>
                        <a:ext cx="1509031" cy="543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195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413467"/>
              </p:ext>
            </p:extLst>
          </p:nvPr>
        </p:nvGraphicFramePr>
        <p:xfrm>
          <a:off x="734707" y="822462"/>
          <a:ext cx="3438044" cy="653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09400" imgH="266400" progId="Equation.DSMT4">
                  <p:embed/>
                </p:oleObj>
              </mc:Choice>
              <mc:Fallback>
                <p:oleObj name="Equation" r:id="rId3" imgW="1409400" imgH="266400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707" y="822462"/>
                        <a:ext cx="3438044" cy="6537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212851"/>
              </p:ext>
            </p:extLst>
          </p:nvPr>
        </p:nvGraphicFramePr>
        <p:xfrm>
          <a:off x="1497301" y="1637722"/>
          <a:ext cx="6524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42720" imgH="241200" progId="Equation.DSMT4">
                  <p:embed/>
                </p:oleObj>
              </mc:Choice>
              <mc:Fallback>
                <p:oleObj name="Equation" r:id="rId5" imgW="342720" imgH="24120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301" y="1637722"/>
                        <a:ext cx="652463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269111"/>
              </p:ext>
            </p:extLst>
          </p:nvPr>
        </p:nvGraphicFramePr>
        <p:xfrm>
          <a:off x="2249775" y="1625021"/>
          <a:ext cx="1208088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680" imgH="355320" progId="Equation.DSMT4">
                  <p:embed/>
                </p:oleObj>
              </mc:Choice>
              <mc:Fallback>
                <p:oleObj name="Equation" r:id="rId7" imgW="634680" imgH="35532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775" y="1625021"/>
                        <a:ext cx="1208088" cy="681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59164"/>
              </p:ext>
            </p:extLst>
          </p:nvPr>
        </p:nvGraphicFramePr>
        <p:xfrm>
          <a:off x="3470564" y="1780597"/>
          <a:ext cx="72548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80" imgH="177480" progId="Equation.DSMT4">
                  <p:embed/>
                </p:oleObj>
              </mc:Choice>
              <mc:Fallback>
                <p:oleObj name="Equation" r:id="rId9" imgW="380880" imgH="177480" progId="Equation.DSMT4">
                  <p:embed/>
                  <p:pic>
                    <p:nvPicPr>
                      <p:cNvPr id="1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0564" y="1780597"/>
                        <a:ext cx="725487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414497"/>
              </p:ext>
            </p:extLst>
          </p:nvPr>
        </p:nvGraphicFramePr>
        <p:xfrm>
          <a:off x="1025814" y="2482271"/>
          <a:ext cx="21986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55600" imgH="291960" progId="Equation.DSMT4">
                  <p:embed/>
                </p:oleObj>
              </mc:Choice>
              <mc:Fallback>
                <p:oleObj name="Equation" r:id="rId11" imgW="1155600" imgH="291960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814" y="2482271"/>
                        <a:ext cx="2198687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842272"/>
              </p:ext>
            </p:extLst>
          </p:nvPr>
        </p:nvGraphicFramePr>
        <p:xfrm>
          <a:off x="1676689" y="2615622"/>
          <a:ext cx="1936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520" imgH="164880" progId="Equation.DSMT4">
                  <p:embed/>
                </p:oleObj>
              </mc:Choice>
              <mc:Fallback>
                <p:oleObj name="Equation" r:id="rId13" imgW="101520" imgH="16488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689" y="2615622"/>
                        <a:ext cx="193675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23870"/>
              </p:ext>
            </p:extLst>
          </p:nvPr>
        </p:nvGraphicFramePr>
        <p:xfrm>
          <a:off x="2437100" y="2626734"/>
          <a:ext cx="2413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1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7100" y="2626734"/>
                        <a:ext cx="24130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536423"/>
              </p:ext>
            </p:extLst>
          </p:nvPr>
        </p:nvGraphicFramePr>
        <p:xfrm>
          <a:off x="3286414" y="2618797"/>
          <a:ext cx="72548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80880" imgH="177480" progId="Equation.DSMT4">
                  <p:embed/>
                </p:oleObj>
              </mc:Choice>
              <mc:Fallback>
                <p:oleObj name="Equation" r:id="rId17" imgW="380880" imgH="177480" progId="Equation.DSMT4">
                  <p:embed/>
                  <p:pic>
                    <p:nvPicPr>
                      <p:cNvPr id="1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414" y="2618797"/>
                        <a:ext cx="725487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388399"/>
              </p:ext>
            </p:extLst>
          </p:nvPr>
        </p:nvGraphicFramePr>
        <p:xfrm>
          <a:off x="2022764" y="3199821"/>
          <a:ext cx="12080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34680" imgH="291960" progId="Equation.DSMT4">
                  <p:embed/>
                </p:oleObj>
              </mc:Choice>
              <mc:Fallback>
                <p:oleObj name="Equation" r:id="rId18" imgW="634680" imgH="291960" progId="Equation.DSMT4">
                  <p:embed/>
                  <p:pic>
                    <p:nvPicPr>
                      <p:cNvPr id="1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764" y="3199821"/>
                        <a:ext cx="1208087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312514"/>
              </p:ext>
            </p:extLst>
          </p:nvPr>
        </p:nvGraphicFramePr>
        <p:xfrm>
          <a:off x="3224500" y="3322060"/>
          <a:ext cx="72548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80880" imgH="177480" progId="Equation.DSMT4">
                  <p:embed/>
                </p:oleObj>
              </mc:Choice>
              <mc:Fallback>
                <p:oleObj name="Equation" r:id="rId20" imgW="380880" imgH="177480" progId="Equation.DSMT4">
                  <p:embed/>
                  <p:pic>
                    <p:nvPicPr>
                      <p:cNvPr id="1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500" y="3322060"/>
                        <a:ext cx="725488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909084"/>
              </p:ext>
            </p:extLst>
          </p:nvPr>
        </p:nvGraphicFramePr>
        <p:xfrm>
          <a:off x="2560926" y="3884034"/>
          <a:ext cx="652463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20" imgH="241200" progId="Equation.DSMT4">
                  <p:embed/>
                </p:oleObj>
              </mc:Choice>
              <mc:Fallback>
                <p:oleObj name="Equation" r:id="rId21" imgW="342720" imgH="241200" progId="Equation.DSMT4">
                  <p:embed/>
                  <p:pic>
                    <p:nvPicPr>
                      <p:cNvPr id="1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926" y="3884034"/>
                        <a:ext cx="652463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052005"/>
              </p:ext>
            </p:extLst>
          </p:nvPr>
        </p:nvGraphicFramePr>
        <p:xfrm>
          <a:off x="3245138" y="3999922"/>
          <a:ext cx="5572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91960" imgH="177480" progId="Equation.DSMT4">
                  <p:embed/>
                </p:oleObj>
              </mc:Choice>
              <mc:Fallback>
                <p:oleObj name="Equation" r:id="rId23" imgW="291960" imgH="177480" progId="Equation.DSMT4">
                  <p:embed/>
                  <p:pic>
                    <p:nvPicPr>
                      <p:cNvPr id="1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138" y="3999922"/>
                        <a:ext cx="557212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639136"/>
              </p:ext>
            </p:extLst>
          </p:nvPr>
        </p:nvGraphicFramePr>
        <p:xfrm>
          <a:off x="2438688" y="4466647"/>
          <a:ext cx="77311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06080" imgH="241200" progId="Equation.DSMT4">
                  <p:embed/>
                </p:oleObj>
              </mc:Choice>
              <mc:Fallback>
                <p:oleObj name="Equation" r:id="rId25" imgW="406080" imgH="241200" progId="Equation.DSMT4">
                  <p:embed/>
                  <p:pic>
                    <p:nvPicPr>
                      <p:cNvPr id="2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688" y="4466647"/>
                        <a:ext cx="773112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939789"/>
              </p:ext>
            </p:extLst>
          </p:nvPr>
        </p:nvGraphicFramePr>
        <p:xfrm>
          <a:off x="3278475" y="4495222"/>
          <a:ext cx="3381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77480" imgH="241200" progId="Equation.DSMT4">
                  <p:embed/>
                </p:oleObj>
              </mc:Choice>
              <mc:Fallback>
                <p:oleObj name="Equation" r:id="rId27" imgW="177480" imgH="241200" progId="Equation.DSMT4">
                  <p:embed/>
                  <p:pic>
                    <p:nvPicPr>
                      <p:cNvPr id="21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8475" y="4495222"/>
                        <a:ext cx="3381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772722"/>
              </p:ext>
            </p:extLst>
          </p:nvPr>
        </p:nvGraphicFramePr>
        <p:xfrm>
          <a:off x="2570450" y="5055610"/>
          <a:ext cx="86995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57200" imgH="177480" progId="Equation.DSMT4">
                  <p:embed/>
                </p:oleObj>
              </mc:Choice>
              <mc:Fallback>
                <p:oleObj name="Equation" r:id="rId29" imgW="457200" imgH="177480" progId="Equation.DSMT4">
                  <p:embed/>
                  <p:pic>
                    <p:nvPicPr>
                      <p:cNvPr id="22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0450" y="5055610"/>
                        <a:ext cx="869950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501358"/>
              </p:ext>
            </p:extLst>
          </p:nvPr>
        </p:nvGraphicFramePr>
        <p:xfrm>
          <a:off x="2627600" y="5557260"/>
          <a:ext cx="12573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07960" imgH="177480" progId="Equation.DSMT4">
                  <p:embed/>
                </p:oleObj>
              </mc:Choice>
              <mc:Fallback>
                <p:oleObj name="Equation" r:id="rId31" imgW="507960" imgH="177480" progId="Equation.DSMT4">
                  <p:embed/>
                  <p:pic>
                    <p:nvPicPr>
                      <p:cNvPr id="23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600" y="5557260"/>
                        <a:ext cx="1257300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2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3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591D2947-17C2-4EAD-B28E-605136B4BF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899890"/>
              </p:ext>
            </p:extLst>
          </p:nvPr>
        </p:nvGraphicFramePr>
        <p:xfrm>
          <a:off x="5307950" y="775995"/>
          <a:ext cx="4309775" cy="829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841400" imgH="355320" progId="Equation.DSMT4">
                  <p:embed/>
                </p:oleObj>
              </mc:Choice>
              <mc:Fallback>
                <p:oleObj name="Equation" r:id="rId34" imgW="1841400" imgH="35532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591D2947-17C2-4EAD-B28E-605136B4BF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950" y="775995"/>
                        <a:ext cx="4309775" cy="8299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>
            <a:extLst>
              <a:ext uri="{FF2B5EF4-FFF2-40B4-BE49-F238E27FC236}">
                <a16:creationId xmlns:a16="http://schemas.microsoft.com/office/drawing/2014/main" id="{B0139EDD-1EAF-4F8F-9859-458DA4848D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202043"/>
              </p:ext>
            </p:extLst>
          </p:nvPr>
        </p:nvGraphicFramePr>
        <p:xfrm>
          <a:off x="6680504" y="1604920"/>
          <a:ext cx="2957325" cy="687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752480" imgH="406080" progId="Equation.DSMT4">
                  <p:embed/>
                </p:oleObj>
              </mc:Choice>
              <mc:Fallback>
                <p:oleObj name="Equation" r:id="rId36" imgW="1752480" imgH="406080" progId="Equation.DSMT4">
                  <p:embed/>
                  <p:pic>
                    <p:nvPicPr>
                      <p:cNvPr id="25" name="Object 6">
                        <a:extLst>
                          <a:ext uri="{FF2B5EF4-FFF2-40B4-BE49-F238E27FC236}">
                            <a16:creationId xmlns:a16="http://schemas.microsoft.com/office/drawing/2014/main" id="{B0139EDD-1EAF-4F8F-9859-458DA4848D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504" y="1604920"/>
                        <a:ext cx="2957325" cy="6876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>
            <a:extLst>
              <a:ext uri="{FF2B5EF4-FFF2-40B4-BE49-F238E27FC236}">
                <a16:creationId xmlns:a16="http://schemas.microsoft.com/office/drawing/2014/main" id="{89A521EE-3BA0-4B86-867A-80D50E0508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039476"/>
              </p:ext>
            </p:extLst>
          </p:nvPr>
        </p:nvGraphicFramePr>
        <p:xfrm>
          <a:off x="6828512" y="2401846"/>
          <a:ext cx="2743200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625400" imgH="406080" progId="Equation.DSMT4">
                  <p:embed/>
                </p:oleObj>
              </mc:Choice>
              <mc:Fallback>
                <p:oleObj name="Equation" r:id="rId38" imgW="1625400" imgH="406080" progId="Equation.DSMT4">
                  <p:embed/>
                  <p:pic>
                    <p:nvPicPr>
                      <p:cNvPr id="26" name="Object 6">
                        <a:extLst>
                          <a:ext uri="{FF2B5EF4-FFF2-40B4-BE49-F238E27FC236}">
                            <a16:creationId xmlns:a16="http://schemas.microsoft.com/office/drawing/2014/main" id="{89A521EE-3BA0-4B86-867A-80D50E0508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8512" y="2401846"/>
                        <a:ext cx="2743200" cy="687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>
            <a:extLst>
              <a:ext uri="{FF2B5EF4-FFF2-40B4-BE49-F238E27FC236}">
                <a16:creationId xmlns:a16="http://schemas.microsoft.com/office/drawing/2014/main" id="{37053D42-C5BC-425F-84BB-BFCE7F82F1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791660"/>
              </p:ext>
            </p:extLst>
          </p:nvPr>
        </p:nvGraphicFramePr>
        <p:xfrm>
          <a:off x="7017804" y="3266568"/>
          <a:ext cx="252888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498320" imgH="304560" progId="Equation.DSMT4">
                  <p:embed/>
                </p:oleObj>
              </mc:Choice>
              <mc:Fallback>
                <p:oleObj name="Equation" r:id="rId40" imgW="1498320" imgH="304560" progId="Equation.DSMT4">
                  <p:embed/>
                  <p:pic>
                    <p:nvPicPr>
                      <p:cNvPr id="27" name="Object 6">
                        <a:extLst>
                          <a:ext uri="{FF2B5EF4-FFF2-40B4-BE49-F238E27FC236}">
                            <a16:creationId xmlns:a16="http://schemas.microsoft.com/office/drawing/2014/main" id="{37053D42-C5BC-425F-84BB-BFCE7F82F1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7804" y="3266568"/>
                        <a:ext cx="2528888" cy="515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">
            <a:extLst>
              <a:ext uri="{FF2B5EF4-FFF2-40B4-BE49-F238E27FC236}">
                <a16:creationId xmlns:a16="http://schemas.microsoft.com/office/drawing/2014/main" id="{4448319C-7BD6-472C-A44F-817845421B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632167"/>
              </p:ext>
            </p:extLst>
          </p:nvPr>
        </p:nvGraphicFramePr>
        <p:xfrm>
          <a:off x="7096006" y="3959839"/>
          <a:ext cx="22082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307880" imgH="253800" progId="Equation.DSMT4">
                  <p:embed/>
                </p:oleObj>
              </mc:Choice>
              <mc:Fallback>
                <p:oleObj name="Equation" r:id="rId42" imgW="1307880" imgH="253800" progId="Equation.DSMT4">
                  <p:embed/>
                  <p:pic>
                    <p:nvPicPr>
                      <p:cNvPr id="28" name="Object 6">
                        <a:extLst>
                          <a:ext uri="{FF2B5EF4-FFF2-40B4-BE49-F238E27FC236}">
                            <a16:creationId xmlns:a16="http://schemas.microsoft.com/office/drawing/2014/main" id="{4448319C-7BD6-472C-A44F-817845421B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006" y="3959839"/>
                        <a:ext cx="2208212" cy="4302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>
            <a:extLst>
              <a:ext uri="{FF2B5EF4-FFF2-40B4-BE49-F238E27FC236}">
                <a16:creationId xmlns:a16="http://schemas.microsoft.com/office/drawing/2014/main" id="{4D7CDDE9-F7B4-4F7C-8B7C-C57D57889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084770"/>
              </p:ext>
            </p:extLst>
          </p:nvPr>
        </p:nvGraphicFramePr>
        <p:xfrm>
          <a:off x="7096007" y="4535445"/>
          <a:ext cx="90011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533160" imgH="241200" progId="Equation.DSMT4">
                  <p:embed/>
                </p:oleObj>
              </mc:Choice>
              <mc:Fallback>
                <p:oleObj name="Equation" r:id="rId44" imgW="533160" imgH="241200" progId="Equation.DSMT4">
                  <p:embed/>
                  <p:pic>
                    <p:nvPicPr>
                      <p:cNvPr id="29" name="Object 6">
                        <a:extLst>
                          <a:ext uri="{FF2B5EF4-FFF2-40B4-BE49-F238E27FC236}">
                            <a16:creationId xmlns:a16="http://schemas.microsoft.com/office/drawing/2014/main" id="{4D7CDDE9-F7B4-4F7C-8B7C-C57D57889D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007" y="4535445"/>
                        <a:ext cx="900113" cy="4079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>
            <a:extLst>
              <a:ext uri="{FF2B5EF4-FFF2-40B4-BE49-F238E27FC236}">
                <a16:creationId xmlns:a16="http://schemas.microsoft.com/office/drawing/2014/main" id="{5D56CF37-FC70-4424-9414-933A42E53C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41804"/>
              </p:ext>
            </p:extLst>
          </p:nvPr>
        </p:nvGraphicFramePr>
        <p:xfrm>
          <a:off x="7224829" y="5165682"/>
          <a:ext cx="642937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380880" imgH="177480" progId="Equation.DSMT4">
                  <p:embed/>
                </p:oleObj>
              </mc:Choice>
              <mc:Fallback>
                <p:oleObj name="Equation" r:id="rId46" imgW="380880" imgH="177480" progId="Equation.DSMT4">
                  <p:embed/>
                  <p:pic>
                    <p:nvPicPr>
                      <p:cNvPr id="30" name="Object 6">
                        <a:extLst>
                          <a:ext uri="{FF2B5EF4-FFF2-40B4-BE49-F238E27FC236}">
                            <a16:creationId xmlns:a16="http://schemas.microsoft.com/office/drawing/2014/main" id="{5D56CF37-FC70-4424-9414-933A42E53C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4829" y="5165682"/>
                        <a:ext cx="642937" cy="300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6">
            <a:extLst>
              <a:ext uri="{FF2B5EF4-FFF2-40B4-BE49-F238E27FC236}">
                <a16:creationId xmlns:a16="http://schemas.microsoft.com/office/drawing/2014/main" id="{E176FB76-1C1F-433B-B8D3-B099BB8E86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02026"/>
              </p:ext>
            </p:extLst>
          </p:nvPr>
        </p:nvGraphicFramePr>
        <p:xfrm>
          <a:off x="8256703" y="4540207"/>
          <a:ext cx="793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469800" imgH="228600" progId="Equation.DSMT4">
                  <p:embed/>
                </p:oleObj>
              </mc:Choice>
              <mc:Fallback>
                <p:oleObj name="Equation" r:id="rId48" imgW="469800" imgH="228600" progId="Equation.DSMT4">
                  <p:embed/>
                  <p:pic>
                    <p:nvPicPr>
                      <p:cNvPr id="31" name="Object 6">
                        <a:extLst>
                          <a:ext uri="{FF2B5EF4-FFF2-40B4-BE49-F238E27FC236}">
                            <a16:creationId xmlns:a16="http://schemas.microsoft.com/office/drawing/2014/main" id="{E176FB76-1C1F-433B-B8D3-B099BB8E86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6703" y="4540207"/>
                        <a:ext cx="793750" cy="381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6">
            <a:extLst>
              <a:ext uri="{FF2B5EF4-FFF2-40B4-BE49-F238E27FC236}">
                <a16:creationId xmlns:a16="http://schemas.microsoft.com/office/drawing/2014/main" id="{09169A91-C3CF-4EF7-9389-30FAA70492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12434"/>
              </p:ext>
            </p:extLst>
          </p:nvPr>
        </p:nvGraphicFramePr>
        <p:xfrm>
          <a:off x="8333465" y="5161480"/>
          <a:ext cx="642937" cy="294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380880" imgH="177480" progId="Equation.DSMT4">
                  <p:embed/>
                </p:oleObj>
              </mc:Choice>
              <mc:Fallback>
                <p:oleObj name="Equation" r:id="rId50" imgW="380880" imgH="177480" progId="Equation.DSMT4">
                  <p:embed/>
                  <p:pic>
                    <p:nvPicPr>
                      <p:cNvPr id="32" name="Object 6">
                        <a:extLst>
                          <a:ext uri="{FF2B5EF4-FFF2-40B4-BE49-F238E27FC236}">
                            <a16:creationId xmlns:a16="http://schemas.microsoft.com/office/drawing/2014/main" id="{09169A91-C3CF-4EF7-9389-30FAA70492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3465" y="5161480"/>
                        <a:ext cx="642937" cy="2948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3FA00A30-895E-44E6-B39E-D6B97D1DD0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091461"/>
              </p:ext>
            </p:extLst>
          </p:nvPr>
        </p:nvGraphicFramePr>
        <p:xfrm>
          <a:off x="981898" y="3897403"/>
          <a:ext cx="26098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371600" imgH="266400" progId="Equation.DSMT4">
                  <p:embed/>
                </p:oleObj>
              </mc:Choice>
              <mc:Fallback>
                <p:oleObj name="Equation" r:id="rId52" imgW="1371600" imgH="2664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3FA00A30-895E-44E6-B39E-D6B97D1DD0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898" y="3897403"/>
                        <a:ext cx="260985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7E451064-4C88-4E38-B2AF-B647C81950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877386"/>
              </p:ext>
            </p:extLst>
          </p:nvPr>
        </p:nvGraphicFramePr>
        <p:xfrm>
          <a:off x="5906176" y="3938292"/>
          <a:ext cx="384016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2019240" imgH="355320" progId="Equation.DSMT4">
                  <p:embed/>
                </p:oleObj>
              </mc:Choice>
              <mc:Fallback>
                <p:oleObj name="Equation" r:id="rId54" imgW="2019240" imgH="35532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7E451064-4C88-4E38-B2AF-B647C81950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6176" y="3938292"/>
                        <a:ext cx="3840163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D09E650F-1337-F9EC-DDF3-A15F8D1B9CD7}"/>
              </a:ext>
            </a:extLst>
          </p:cNvPr>
          <p:cNvSpPr txBox="1"/>
          <p:nvPr/>
        </p:nvSpPr>
        <p:spPr>
          <a:xfrm>
            <a:off x="189088" y="233156"/>
            <a:ext cx="110836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/>
              <a:t>Practice: Solve by Factoring:</a:t>
            </a:r>
          </a:p>
        </p:txBody>
      </p:sp>
    </p:spTree>
    <p:extLst>
      <p:ext uri="{BB962C8B-B14F-4D97-AF65-F5344CB8AC3E}">
        <p14:creationId xmlns:p14="http://schemas.microsoft.com/office/powerpoint/2010/main" val="172026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A4FAF-6265-4170-AAA2-75276ED2B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41" y="148406"/>
            <a:ext cx="7467600" cy="520233"/>
          </a:xfrm>
        </p:spPr>
        <p:txBody>
          <a:bodyPr>
            <a:normAutofit fontScale="90000"/>
          </a:bodyPr>
          <a:lstStyle/>
          <a:p>
            <a:r>
              <a:rPr lang="en-CA" dirty="0"/>
              <a:t>Practice: Solve by Factoring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BDE908B-72BE-4D2B-9406-4FB2338837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134219"/>
              </p:ext>
            </p:extLst>
          </p:nvPr>
        </p:nvGraphicFramePr>
        <p:xfrm>
          <a:off x="257175" y="754063"/>
          <a:ext cx="26336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266400" progId="Equation.DSMT4">
                  <p:embed/>
                </p:oleObj>
              </mc:Choice>
              <mc:Fallback>
                <p:oleObj name="Equation" r:id="rId2" imgW="1384200" imgH="266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BDE908B-72BE-4D2B-9406-4FB2338837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" y="754063"/>
                        <a:ext cx="263366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9">
            <a:extLst>
              <a:ext uri="{FF2B5EF4-FFF2-40B4-BE49-F238E27FC236}">
                <a16:creationId xmlns:a16="http://schemas.microsoft.com/office/drawing/2014/main" id="{4DA0B7E4-1C45-4F41-8580-FDB2AD8274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002493"/>
              </p:ext>
            </p:extLst>
          </p:nvPr>
        </p:nvGraphicFramePr>
        <p:xfrm>
          <a:off x="842216" y="1482606"/>
          <a:ext cx="103981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241200" progId="Equation.DSMT4">
                  <p:embed/>
                </p:oleObj>
              </mc:Choice>
              <mc:Fallback>
                <p:oleObj name="Equation" r:id="rId4" imgW="545760" imgH="241200" progId="Equation.DSMT4">
                  <p:embed/>
                  <p:pic>
                    <p:nvPicPr>
                      <p:cNvPr id="5" name="Object 19">
                        <a:extLst>
                          <a:ext uri="{FF2B5EF4-FFF2-40B4-BE49-F238E27FC236}">
                            <a16:creationId xmlns:a16="http://schemas.microsoft.com/office/drawing/2014/main" id="{4DA0B7E4-1C45-4F41-8580-FDB2AD8274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216" y="1482606"/>
                        <a:ext cx="1039812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0">
            <a:extLst>
              <a:ext uri="{FF2B5EF4-FFF2-40B4-BE49-F238E27FC236}">
                <a16:creationId xmlns:a16="http://schemas.microsoft.com/office/drawing/2014/main" id="{E9DD2A49-5CCE-4B41-A3EE-F72BC55C76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710535"/>
              </p:ext>
            </p:extLst>
          </p:nvPr>
        </p:nvGraphicFramePr>
        <p:xfrm>
          <a:off x="1893141" y="1612781"/>
          <a:ext cx="652462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177480" progId="Equation.DSMT4">
                  <p:embed/>
                </p:oleObj>
              </mc:Choice>
              <mc:Fallback>
                <p:oleObj name="Equation" r:id="rId6" imgW="342720" imgH="177480" progId="Equation.DSMT4">
                  <p:embed/>
                  <p:pic>
                    <p:nvPicPr>
                      <p:cNvPr id="6" name="Object 20">
                        <a:extLst>
                          <a:ext uri="{FF2B5EF4-FFF2-40B4-BE49-F238E27FC236}">
                            <a16:creationId xmlns:a16="http://schemas.microsoft.com/office/drawing/2014/main" id="{E9DD2A49-5CCE-4B41-A3EE-F72BC55C76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141" y="1612781"/>
                        <a:ext cx="652462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1">
            <a:extLst>
              <a:ext uri="{FF2B5EF4-FFF2-40B4-BE49-F238E27FC236}">
                <a16:creationId xmlns:a16="http://schemas.microsoft.com/office/drawing/2014/main" id="{AF567919-C233-444B-96E7-D3F96701F3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506189"/>
              </p:ext>
            </p:extLst>
          </p:nvPr>
        </p:nvGraphicFramePr>
        <p:xfrm>
          <a:off x="2526554" y="1608020"/>
          <a:ext cx="38576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177480" progId="Equation.DSMT4">
                  <p:embed/>
                </p:oleObj>
              </mc:Choice>
              <mc:Fallback>
                <p:oleObj name="Equation" r:id="rId8" imgW="203040" imgH="177480" progId="Equation.DSMT4">
                  <p:embed/>
                  <p:pic>
                    <p:nvPicPr>
                      <p:cNvPr id="7" name="Object 21">
                        <a:extLst>
                          <a:ext uri="{FF2B5EF4-FFF2-40B4-BE49-F238E27FC236}">
                            <a16:creationId xmlns:a16="http://schemas.microsoft.com/office/drawing/2014/main" id="{AF567919-C233-444B-96E7-D3F96701F3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6554" y="1608020"/>
                        <a:ext cx="385763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2">
            <a:extLst>
              <a:ext uri="{FF2B5EF4-FFF2-40B4-BE49-F238E27FC236}">
                <a16:creationId xmlns:a16="http://schemas.microsoft.com/office/drawing/2014/main" id="{92146ADA-330B-4A34-9283-24532E2617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365877"/>
              </p:ext>
            </p:extLst>
          </p:nvPr>
        </p:nvGraphicFramePr>
        <p:xfrm>
          <a:off x="1480392" y="2146181"/>
          <a:ext cx="10636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241200" progId="Equation.DSMT4">
                  <p:embed/>
                </p:oleObj>
              </mc:Choice>
              <mc:Fallback>
                <p:oleObj name="Equation" r:id="rId10" imgW="558720" imgH="241200" progId="Equation.DSMT4">
                  <p:embed/>
                  <p:pic>
                    <p:nvPicPr>
                      <p:cNvPr id="8" name="Object 22">
                        <a:extLst>
                          <a:ext uri="{FF2B5EF4-FFF2-40B4-BE49-F238E27FC236}">
                            <a16:creationId xmlns:a16="http://schemas.microsoft.com/office/drawing/2014/main" id="{92146ADA-330B-4A34-9283-24532E2617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0392" y="2146181"/>
                        <a:ext cx="10636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3">
            <a:extLst>
              <a:ext uri="{FF2B5EF4-FFF2-40B4-BE49-F238E27FC236}">
                <a16:creationId xmlns:a16="http://schemas.microsoft.com/office/drawing/2014/main" id="{AF6681EC-672D-4437-A663-A01F0EC3ED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251520"/>
              </p:ext>
            </p:extLst>
          </p:nvPr>
        </p:nvGraphicFramePr>
        <p:xfrm>
          <a:off x="2559891" y="2292231"/>
          <a:ext cx="531812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177480" progId="Equation.DSMT4">
                  <p:embed/>
                </p:oleObj>
              </mc:Choice>
              <mc:Fallback>
                <p:oleObj name="Equation" r:id="rId12" imgW="279360" imgH="177480" progId="Equation.DSMT4">
                  <p:embed/>
                  <p:pic>
                    <p:nvPicPr>
                      <p:cNvPr id="9" name="Object 23">
                        <a:extLst>
                          <a:ext uri="{FF2B5EF4-FFF2-40B4-BE49-F238E27FC236}">
                            <a16:creationId xmlns:a16="http://schemas.microsoft.com/office/drawing/2014/main" id="{AF6681EC-672D-4437-A663-A01F0EC3ED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891" y="2292231"/>
                        <a:ext cx="531812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4">
            <a:extLst>
              <a:ext uri="{FF2B5EF4-FFF2-40B4-BE49-F238E27FC236}">
                <a16:creationId xmlns:a16="http://schemas.microsoft.com/office/drawing/2014/main" id="{A9E9C484-B821-4ED6-8959-B6FE40B936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37292"/>
              </p:ext>
            </p:extLst>
          </p:nvPr>
        </p:nvGraphicFramePr>
        <p:xfrm>
          <a:off x="1421653" y="2835156"/>
          <a:ext cx="1112838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920" imgH="228600" progId="Equation.DSMT4">
                  <p:embed/>
                </p:oleObj>
              </mc:Choice>
              <mc:Fallback>
                <p:oleObj name="Equation" r:id="rId14" imgW="583920" imgH="228600" progId="Equation.DSMT4">
                  <p:embed/>
                  <p:pic>
                    <p:nvPicPr>
                      <p:cNvPr id="10" name="Object 24">
                        <a:extLst>
                          <a:ext uri="{FF2B5EF4-FFF2-40B4-BE49-F238E27FC236}">
                            <a16:creationId xmlns:a16="http://schemas.microsoft.com/office/drawing/2014/main" id="{A9E9C484-B821-4ED6-8959-B6FE40B936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1653" y="2835156"/>
                        <a:ext cx="1112838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5">
            <a:extLst>
              <a:ext uri="{FF2B5EF4-FFF2-40B4-BE49-F238E27FC236}">
                <a16:creationId xmlns:a16="http://schemas.microsoft.com/office/drawing/2014/main" id="{5DD1401E-D7BA-4191-B68D-C2844609AF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88985"/>
              </p:ext>
            </p:extLst>
          </p:nvPr>
        </p:nvGraphicFramePr>
        <p:xfrm>
          <a:off x="2586879" y="2866906"/>
          <a:ext cx="38576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40" imgH="228600" progId="Equation.DSMT4">
                  <p:embed/>
                </p:oleObj>
              </mc:Choice>
              <mc:Fallback>
                <p:oleObj name="Equation" r:id="rId16" imgW="203040" imgH="228600" progId="Equation.DSMT4">
                  <p:embed/>
                  <p:pic>
                    <p:nvPicPr>
                      <p:cNvPr id="11" name="Object 25">
                        <a:extLst>
                          <a:ext uri="{FF2B5EF4-FFF2-40B4-BE49-F238E27FC236}">
                            <a16:creationId xmlns:a16="http://schemas.microsoft.com/office/drawing/2014/main" id="{5DD1401E-D7BA-4191-B68D-C2844609AF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6879" y="2866906"/>
                        <a:ext cx="385763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6">
            <a:extLst>
              <a:ext uri="{FF2B5EF4-FFF2-40B4-BE49-F238E27FC236}">
                <a16:creationId xmlns:a16="http://schemas.microsoft.com/office/drawing/2014/main" id="{3E768C62-01FE-4302-8478-F47193885F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807976"/>
              </p:ext>
            </p:extLst>
          </p:nvPr>
        </p:nvGraphicFramePr>
        <p:xfrm>
          <a:off x="1453404" y="3505081"/>
          <a:ext cx="13303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98400" imgH="177480" progId="Equation.DSMT4">
                  <p:embed/>
                </p:oleObj>
              </mc:Choice>
              <mc:Fallback>
                <p:oleObj name="Equation" r:id="rId18" imgW="698400" imgH="177480" progId="Equation.DSMT4">
                  <p:embed/>
                  <p:pic>
                    <p:nvPicPr>
                      <p:cNvPr id="12" name="Object 26">
                        <a:extLst>
                          <a:ext uri="{FF2B5EF4-FFF2-40B4-BE49-F238E27FC236}">
                            <a16:creationId xmlns:a16="http://schemas.microsoft.com/office/drawing/2014/main" id="{3E768C62-01FE-4302-8478-F47193885F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3404" y="3505081"/>
                        <a:ext cx="133032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7">
            <a:extLst>
              <a:ext uri="{FF2B5EF4-FFF2-40B4-BE49-F238E27FC236}">
                <a16:creationId xmlns:a16="http://schemas.microsoft.com/office/drawing/2014/main" id="{1D498F8E-F6E6-4121-A47A-757698E519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234282"/>
              </p:ext>
            </p:extLst>
          </p:nvPr>
        </p:nvGraphicFramePr>
        <p:xfrm>
          <a:off x="1915366" y="4041656"/>
          <a:ext cx="8699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57200" imgH="177480" progId="Equation.DSMT4">
                  <p:embed/>
                </p:oleObj>
              </mc:Choice>
              <mc:Fallback>
                <p:oleObj name="Equation" r:id="rId20" imgW="457200" imgH="177480" progId="Equation.DSMT4">
                  <p:embed/>
                  <p:pic>
                    <p:nvPicPr>
                      <p:cNvPr id="13" name="Object 27">
                        <a:extLst>
                          <a:ext uri="{FF2B5EF4-FFF2-40B4-BE49-F238E27FC236}">
                            <a16:creationId xmlns:a16="http://schemas.microsoft.com/office/drawing/2014/main" id="{1D498F8E-F6E6-4121-A47A-757698E519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5366" y="4041656"/>
                        <a:ext cx="8699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8">
            <a:extLst>
              <a:ext uri="{FF2B5EF4-FFF2-40B4-BE49-F238E27FC236}">
                <a16:creationId xmlns:a16="http://schemas.microsoft.com/office/drawing/2014/main" id="{63562B48-04E6-4BCA-8D50-4606427E0F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232316"/>
              </p:ext>
            </p:extLst>
          </p:nvPr>
        </p:nvGraphicFramePr>
        <p:xfrm>
          <a:off x="2089991" y="4459169"/>
          <a:ext cx="773112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06080" imgH="431640" progId="Equation.DSMT4">
                  <p:embed/>
                </p:oleObj>
              </mc:Choice>
              <mc:Fallback>
                <p:oleObj name="Equation" r:id="rId22" imgW="406080" imgH="431640" progId="Equation.DSMT4">
                  <p:embed/>
                  <p:pic>
                    <p:nvPicPr>
                      <p:cNvPr id="14" name="Object 28">
                        <a:extLst>
                          <a:ext uri="{FF2B5EF4-FFF2-40B4-BE49-F238E27FC236}">
                            <a16:creationId xmlns:a16="http://schemas.microsoft.com/office/drawing/2014/main" id="{63562B48-04E6-4BCA-8D50-4606427E0F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991" y="4459169"/>
                        <a:ext cx="773112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F414B2F-3A2B-412C-92B6-A704377C8D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140250"/>
              </p:ext>
            </p:extLst>
          </p:nvPr>
        </p:nvGraphicFramePr>
        <p:xfrm>
          <a:off x="3827463" y="668338"/>
          <a:ext cx="3863975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1840" imgH="355320" progId="Equation.DSMT4">
                  <p:embed/>
                </p:oleObj>
              </mc:Choice>
              <mc:Fallback>
                <p:oleObj name="Equation" r:id="rId24" imgW="2031840" imgH="35532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F414B2F-3A2B-412C-92B6-A704377C8D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463" y="668338"/>
                        <a:ext cx="3863975" cy="674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0">
            <a:extLst>
              <a:ext uri="{FF2B5EF4-FFF2-40B4-BE49-F238E27FC236}">
                <a16:creationId xmlns:a16="http://schemas.microsoft.com/office/drawing/2014/main" id="{D9CC58AE-47D6-44AF-A876-110B6293D5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243120"/>
              </p:ext>
            </p:extLst>
          </p:nvPr>
        </p:nvGraphicFramePr>
        <p:xfrm>
          <a:off x="4533982" y="1344259"/>
          <a:ext cx="31400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50960" imgH="355320" progId="Equation.DSMT4">
                  <p:embed/>
                </p:oleObj>
              </mc:Choice>
              <mc:Fallback>
                <p:oleObj name="Equation" r:id="rId26" imgW="1650960" imgH="355320" progId="Equation.DSMT4">
                  <p:embed/>
                  <p:pic>
                    <p:nvPicPr>
                      <p:cNvPr id="16" name="Object 20">
                        <a:extLst>
                          <a:ext uri="{FF2B5EF4-FFF2-40B4-BE49-F238E27FC236}">
                            <a16:creationId xmlns:a16="http://schemas.microsoft.com/office/drawing/2014/main" id="{D9CC58AE-47D6-44AF-A876-110B6293D5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82" y="1344259"/>
                        <a:ext cx="314007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0">
            <a:extLst>
              <a:ext uri="{FF2B5EF4-FFF2-40B4-BE49-F238E27FC236}">
                <a16:creationId xmlns:a16="http://schemas.microsoft.com/office/drawing/2014/main" id="{28B1F7A2-9111-4EC1-A79A-174B74EA94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522779"/>
              </p:ext>
            </p:extLst>
          </p:nvPr>
        </p:nvGraphicFramePr>
        <p:xfrm>
          <a:off x="4374404" y="1939760"/>
          <a:ext cx="330993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739880" imgH="406080" progId="Equation.DSMT4">
                  <p:embed/>
                </p:oleObj>
              </mc:Choice>
              <mc:Fallback>
                <p:oleObj name="Equation" r:id="rId28" imgW="1739880" imgH="406080" progId="Equation.DSMT4">
                  <p:embed/>
                  <p:pic>
                    <p:nvPicPr>
                      <p:cNvPr id="17" name="Object 20">
                        <a:extLst>
                          <a:ext uri="{FF2B5EF4-FFF2-40B4-BE49-F238E27FC236}">
                            <a16:creationId xmlns:a16="http://schemas.microsoft.com/office/drawing/2014/main" id="{28B1F7A2-9111-4EC1-A79A-174B74EA94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4404" y="1939760"/>
                        <a:ext cx="3309937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0">
            <a:extLst>
              <a:ext uri="{FF2B5EF4-FFF2-40B4-BE49-F238E27FC236}">
                <a16:creationId xmlns:a16="http://schemas.microsoft.com/office/drawing/2014/main" id="{EBDAAF7A-309B-4AE3-A67A-97B3A04AC1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869179"/>
              </p:ext>
            </p:extLst>
          </p:nvPr>
        </p:nvGraphicFramePr>
        <p:xfrm>
          <a:off x="4591890" y="2686353"/>
          <a:ext cx="2874963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511280" imgH="304560" progId="Equation.DSMT4">
                  <p:embed/>
                </p:oleObj>
              </mc:Choice>
              <mc:Fallback>
                <p:oleObj name="Equation" r:id="rId30" imgW="1511280" imgH="304560" progId="Equation.DSMT4">
                  <p:embed/>
                  <p:pic>
                    <p:nvPicPr>
                      <p:cNvPr id="18" name="Object 20">
                        <a:extLst>
                          <a:ext uri="{FF2B5EF4-FFF2-40B4-BE49-F238E27FC236}">
                            <a16:creationId xmlns:a16="http://schemas.microsoft.com/office/drawing/2014/main" id="{EBDAAF7A-309B-4AE3-A67A-97B3A04AC1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890" y="2686353"/>
                        <a:ext cx="2874963" cy="579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0">
            <a:extLst>
              <a:ext uri="{FF2B5EF4-FFF2-40B4-BE49-F238E27FC236}">
                <a16:creationId xmlns:a16="http://schemas.microsoft.com/office/drawing/2014/main" id="{EDEE2C97-F021-46D4-85F5-9054ABA261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589624"/>
              </p:ext>
            </p:extLst>
          </p:nvPr>
        </p:nvGraphicFramePr>
        <p:xfrm>
          <a:off x="4954490" y="3420339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95280" imgH="253800" progId="Equation.DSMT4">
                  <p:embed/>
                </p:oleObj>
              </mc:Choice>
              <mc:Fallback>
                <p:oleObj name="Equation" r:id="rId32" imgW="1295280" imgH="253800" progId="Equation.DSMT4">
                  <p:embed/>
                  <p:pic>
                    <p:nvPicPr>
                      <p:cNvPr id="19" name="Object 20">
                        <a:extLst>
                          <a:ext uri="{FF2B5EF4-FFF2-40B4-BE49-F238E27FC236}">
                            <a16:creationId xmlns:a16="http://schemas.microsoft.com/office/drawing/2014/main" id="{EDEE2C97-F021-46D4-85F5-9054ABA261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490" y="3420339"/>
                        <a:ext cx="2463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0">
            <a:extLst>
              <a:ext uri="{FF2B5EF4-FFF2-40B4-BE49-F238E27FC236}">
                <a16:creationId xmlns:a16="http://schemas.microsoft.com/office/drawing/2014/main" id="{FCD497F9-C4C7-42C6-B5D1-1AB5CD97C2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820731"/>
              </p:ext>
            </p:extLst>
          </p:nvPr>
        </p:nvGraphicFramePr>
        <p:xfrm>
          <a:off x="5130890" y="3879311"/>
          <a:ext cx="822325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31640" imgH="431640" progId="Equation.DSMT4">
                  <p:embed/>
                </p:oleObj>
              </mc:Choice>
              <mc:Fallback>
                <p:oleObj name="Equation" r:id="rId34" imgW="431640" imgH="431640" progId="Equation.DSMT4">
                  <p:embed/>
                  <p:pic>
                    <p:nvPicPr>
                      <p:cNvPr id="20" name="Object 20">
                        <a:extLst>
                          <a:ext uri="{FF2B5EF4-FFF2-40B4-BE49-F238E27FC236}">
                            <a16:creationId xmlns:a16="http://schemas.microsoft.com/office/drawing/2014/main" id="{FCD497F9-C4C7-42C6-B5D1-1AB5CD97C2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90" y="3879311"/>
                        <a:ext cx="822325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303B219-2728-42CC-9BB4-04418ED91B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171670"/>
              </p:ext>
            </p:extLst>
          </p:nvPr>
        </p:nvGraphicFramePr>
        <p:xfrm>
          <a:off x="4913121" y="4643732"/>
          <a:ext cx="1039813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45760" imgH="431640" progId="Equation.DSMT4">
                  <p:embed/>
                </p:oleObj>
              </mc:Choice>
              <mc:Fallback>
                <p:oleObj name="Equation" r:id="rId36" imgW="545760" imgH="4316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303B219-2728-42CC-9BB4-04418ED91B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3121" y="4643732"/>
                        <a:ext cx="1039813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582B1B8F-0944-4FBE-8036-5AD6FDFEC2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821542"/>
              </p:ext>
            </p:extLst>
          </p:nvPr>
        </p:nvGraphicFramePr>
        <p:xfrm>
          <a:off x="4846718" y="5404151"/>
          <a:ext cx="12573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60240" imgH="241200" progId="Equation.DSMT4">
                  <p:embed/>
                </p:oleObj>
              </mc:Choice>
              <mc:Fallback>
                <p:oleObj name="Equation" r:id="rId38" imgW="660240" imgH="2412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582B1B8F-0944-4FBE-8036-5AD6FDFEC2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718" y="5404151"/>
                        <a:ext cx="125730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86E34410-71E2-4411-BF45-A265607D34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210534"/>
              </p:ext>
            </p:extLst>
          </p:nvPr>
        </p:nvGraphicFramePr>
        <p:xfrm>
          <a:off x="5130890" y="5790892"/>
          <a:ext cx="942975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95000" imgH="431640" progId="Equation.DSMT4">
                  <p:embed/>
                </p:oleObj>
              </mc:Choice>
              <mc:Fallback>
                <p:oleObj name="Equation" r:id="rId40" imgW="495000" imgH="4316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86E34410-71E2-4411-BF45-A265607D34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90" y="5790892"/>
                        <a:ext cx="942975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>
            <a:extLst>
              <a:ext uri="{FF2B5EF4-FFF2-40B4-BE49-F238E27FC236}">
                <a16:creationId xmlns:a16="http://schemas.microsoft.com/office/drawing/2014/main" id="{F739C0D5-37D8-4BDB-86F3-A965C6F546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623830"/>
              </p:ext>
            </p:extLst>
          </p:nvPr>
        </p:nvGraphicFramePr>
        <p:xfrm>
          <a:off x="6152491" y="4086618"/>
          <a:ext cx="77311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06080" imgH="177480" progId="Equation.DSMT4">
                  <p:embed/>
                </p:oleObj>
              </mc:Choice>
              <mc:Fallback>
                <p:oleObj name="Equation" r:id="rId42" imgW="406080" imgH="177480" progId="Equation.DSMT4">
                  <p:embed/>
                  <p:pic>
                    <p:nvPicPr>
                      <p:cNvPr id="24" name="Object 20">
                        <a:extLst>
                          <a:ext uri="{FF2B5EF4-FFF2-40B4-BE49-F238E27FC236}">
                            <a16:creationId xmlns:a16="http://schemas.microsoft.com/office/drawing/2014/main" id="{F739C0D5-37D8-4BDB-86F3-A965C6F546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2491" y="4086618"/>
                        <a:ext cx="773113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0">
            <a:extLst>
              <a:ext uri="{FF2B5EF4-FFF2-40B4-BE49-F238E27FC236}">
                <a16:creationId xmlns:a16="http://schemas.microsoft.com/office/drawing/2014/main" id="{F938F2FB-61BB-4347-BE79-EAAAB00A45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096972"/>
              </p:ext>
            </p:extLst>
          </p:nvPr>
        </p:nvGraphicFramePr>
        <p:xfrm>
          <a:off x="6231024" y="4730120"/>
          <a:ext cx="990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520560" imgH="241200" progId="Equation.DSMT4">
                  <p:embed/>
                </p:oleObj>
              </mc:Choice>
              <mc:Fallback>
                <p:oleObj name="Equation" r:id="rId44" imgW="520560" imgH="241200" progId="Equation.DSMT4">
                  <p:embed/>
                  <p:pic>
                    <p:nvPicPr>
                      <p:cNvPr id="25" name="Object 20">
                        <a:extLst>
                          <a:ext uri="{FF2B5EF4-FFF2-40B4-BE49-F238E27FC236}">
                            <a16:creationId xmlns:a16="http://schemas.microsoft.com/office/drawing/2014/main" id="{F938F2FB-61BB-4347-BE79-EAAAB00A45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1024" y="4730120"/>
                        <a:ext cx="990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0">
            <a:extLst>
              <a:ext uri="{FF2B5EF4-FFF2-40B4-BE49-F238E27FC236}">
                <a16:creationId xmlns:a16="http://schemas.microsoft.com/office/drawing/2014/main" id="{42C1E2B0-2D23-46D1-BB62-548199C99A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14448"/>
              </p:ext>
            </p:extLst>
          </p:nvPr>
        </p:nvGraphicFramePr>
        <p:xfrm>
          <a:off x="6380808" y="5344107"/>
          <a:ext cx="1111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83920" imgH="241200" progId="Equation.DSMT4">
                  <p:embed/>
                </p:oleObj>
              </mc:Choice>
              <mc:Fallback>
                <p:oleObj name="Equation" r:id="rId46" imgW="583920" imgH="241200" progId="Equation.DSMT4">
                  <p:embed/>
                  <p:pic>
                    <p:nvPicPr>
                      <p:cNvPr id="26" name="Object 20">
                        <a:extLst>
                          <a:ext uri="{FF2B5EF4-FFF2-40B4-BE49-F238E27FC236}">
                            <a16:creationId xmlns:a16="http://schemas.microsoft.com/office/drawing/2014/main" id="{42C1E2B0-2D23-46D1-BB62-548199C99A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808" y="5344107"/>
                        <a:ext cx="11112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">
            <a:extLst>
              <a:ext uri="{FF2B5EF4-FFF2-40B4-BE49-F238E27FC236}">
                <a16:creationId xmlns:a16="http://schemas.microsoft.com/office/drawing/2014/main" id="{9D9D53ED-D673-41BB-86E2-92B1FD0459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652087"/>
              </p:ext>
            </p:extLst>
          </p:nvPr>
        </p:nvGraphicFramePr>
        <p:xfrm>
          <a:off x="6638828" y="5801118"/>
          <a:ext cx="77311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406080" imgH="431640" progId="Equation.DSMT4">
                  <p:embed/>
                </p:oleObj>
              </mc:Choice>
              <mc:Fallback>
                <p:oleObj name="Equation" r:id="rId48" imgW="406080" imgH="431640" progId="Equation.DSMT4">
                  <p:embed/>
                  <p:pic>
                    <p:nvPicPr>
                      <p:cNvPr id="27" name="Object 20">
                        <a:extLst>
                          <a:ext uri="{FF2B5EF4-FFF2-40B4-BE49-F238E27FC236}">
                            <a16:creationId xmlns:a16="http://schemas.microsoft.com/office/drawing/2014/main" id="{9D9D53ED-D673-41BB-86E2-92B1FD0459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828" y="5801118"/>
                        <a:ext cx="773113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106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6">
            <a:extLst>
              <a:ext uri="{FF2B5EF4-FFF2-40B4-BE49-F238E27FC236}">
                <a16:creationId xmlns:a16="http://schemas.microsoft.com/office/drawing/2014/main" id="{1938E67F-42F2-4AA0-A1BC-6B7924DFF2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485835"/>
              </p:ext>
            </p:extLst>
          </p:nvPr>
        </p:nvGraphicFramePr>
        <p:xfrm>
          <a:off x="412284" y="921208"/>
          <a:ext cx="162083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406080" progId="Equation.DSMT4">
                  <p:embed/>
                </p:oleObj>
              </mc:Choice>
              <mc:Fallback>
                <p:oleObj name="Equation" r:id="rId2" imgW="761760" imgH="406080" progId="Equation.DSMT4">
                  <p:embed/>
                  <p:pic>
                    <p:nvPicPr>
                      <p:cNvPr id="4" name="Object 16">
                        <a:extLst>
                          <a:ext uri="{FF2B5EF4-FFF2-40B4-BE49-F238E27FC236}">
                            <a16:creationId xmlns:a16="http://schemas.microsoft.com/office/drawing/2014/main" id="{1938E67F-42F2-4AA0-A1BC-6B7924DFF2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84" y="921208"/>
                        <a:ext cx="1620838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7">
            <a:extLst>
              <a:ext uri="{FF2B5EF4-FFF2-40B4-BE49-F238E27FC236}">
                <a16:creationId xmlns:a16="http://schemas.microsoft.com/office/drawing/2014/main" id="{3640AAC9-3D4A-44DC-9224-2A11BE3AA8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36350"/>
              </p:ext>
            </p:extLst>
          </p:nvPr>
        </p:nvGraphicFramePr>
        <p:xfrm>
          <a:off x="2017247" y="1099008"/>
          <a:ext cx="18224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355320" progId="Equation.DSMT4">
                  <p:embed/>
                </p:oleObj>
              </mc:Choice>
              <mc:Fallback>
                <p:oleObj name="Equation" r:id="rId4" imgW="990360" imgH="355320" progId="Equation.DSMT4">
                  <p:embed/>
                  <p:pic>
                    <p:nvPicPr>
                      <p:cNvPr id="5" name="Object 17">
                        <a:extLst>
                          <a:ext uri="{FF2B5EF4-FFF2-40B4-BE49-F238E27FC236}">
                            <a16:creationId xmlns:a16="http://schemas.microsoft.com/office/drawing/2014/main" id="{3640AAC9-3D4A-44DC-9224-2A11BE3AA8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247" y="1099008"/>
                        <a:ext cx="1822450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A02D0E9-7DC9-4F7C-8369-5160802CB19C}"/>
              </a:ext>
            </a:extLst>
          </p:cNvPr>
          <p:cNvSpPr txBox="1"/>
          <p:nvPr/>
        </p:nvSpPr>
        <p:spPr>
          <a:xfrm>
            <a:off x="742602" y="492334"/>
            <a:ext cx="2777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Base with Two Powers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808E91-52A7-483C-BA7A-F4E35377719B}"/>
              </a:ext>
            </a:extLst>
          </p:cNvPr>
          <p:cNvSpPr/>
          <p:nvPr/>
        </p:nvSpPr>
        <p:spPr>
          <a:xfrm>
            <a:off x="363073" y="956133"/>
            <a:ext cx="3476625" cy="8778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8" name="Object 17">
            <a:extLst>
              <a:ext uri="{FF2B5EF4-FFF2-40B4-BE49-F238E27FC236}">
                <a16:creationId xmlns:a16="http://schemas.microsoft.com/office/drawing/2014/main" id="{FA9580EC-AADD-4AD1-BB41-A91F725B27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097264"/>
              </p:ext>
            </p:extLst>
          </p:nvPr>
        </p:nvGraphicFramePr>
        <p:xfrm>
          <a:off x="999572" y="4030125"/>
          <a:ext cx="2103437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304560" progId="Equation.DSMT4">
                  <p:embed/>
                </p:oleObj>
              </mc:Choice>
              <mc:Fallback>
                <p:oleObj name="Equation" r:id="rId6" imgW="1143000" imgH="304560" progId="Equation.DSMT4">
                  <p:embed/>
                  <p:pic>
                    <p:nvPicPr>
                      <p:cNvPr id="8" name="Object 17">
                        <a:extLst>
                          <a:ext uri="{FF2B5EF4-FFF2-40B4-BE49-F238E27FC236}">
                            <a16:creationId xmlns:a16="http://schemas.microsoft.com/office/drawing/2014/main" id="{FA9580EC-AADD-4AD1-BB41-A91F725B27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572" y="4030125"/>
                        <a:ext cx="2103437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027811B-FEB6-4027-9A8A-81379DEABD82}"/>
              </a:ext>
            </a:extLst>
          </p:cNvPr>
          <p:cNvSpPr txBox="1"/>
          <p:nvPr/>
        </p:nvSpPr>
        <p:spPr>
          <a:xfrm>
            <a:off x="133071" y="3067293"/>
            <a:ext cx="4010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Powers with Different Bases but Common Exponents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A892F59-4224-4BD4-8C62-74713849AF96}"/>
              </a:ext>
            </a:extLst>
          </p:cNvPr>
          <p:cNvSpPr/>
          <p:nvPr/>
        </p:nvSpPr>
        <p:spPr>
          <a:xfrm>
            <a:off x="768334" y="3825203"/>
            <a:ext cx="2489518" cy="8778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9666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121921"/>
            <a:ext cx="10556240" cy="68072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Multiplying Two Powers with the Same base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213360" y="939483"/>
            <a:ext cx="11592559" cy="5402262"/>
          </a:xfrm>
        </p:spPr>
        <p:txBody>
          <a:bodyPr/>
          <a:lstStyle/>
          <a:p>
            <a:pPr eaLnBrk="1" hangingPunct="1"/>
            <a:r>
              <a:rPr lang="en-CA" sz="2200" dirty="0"/>
              <a:t>What happens to the exponents when you multiply two powers with the same base?</a:t>
            </a:r>
          </a:p>
          <a:p>
            <a:pPr eaLnBrk="1" hangingPunct="1"/>
            <a:endParaRPr lang="en-CA" sz="2200" dirty="0"/>
          </a:p>
          <a:p>
            <a:pPr eaLnBrk="1" hangingPunct="1"/>
            <a:endParaRPr lang="en-CA" sz="2200" dirty="0"/>
          </a:p>
          <a:p>
            <a:pPr eaLnBrk="1" hangingPunct="1"/>
            <a:endParaRPr lang="en-CA" sz="2200" dirty="0"/>
          </a:p>
          <a:p>
            <a:pPr eaLnBrk="1" hangingPunct="1"/>
            <a:endParaRPr lang="en-CA" sz="2200" dirty="0"/>
          </a:p>
          <a:p>
            <a:pPr eaLnBrk="1" hangingPunct="1">
              <a:buFont typeface="Wingdings" pitchFamily="2" charset="2"/>
              <a:buNone/>
            </a:pPr>
            <a:endParaRPr lang="en-CA" sz="2200" dirty="0"/>
          </a:p>
          <a:p>
            <a:pPr eaLnBrk="1" hangingPunct="1"/>
            <a:r>
              <a:rPr lang="en-CA" sz="2200" dirty="0"/>
              <a:t>Each exponent indicates how many bases are in each power </a:t>
            </a:r>
          </a:p>
          <a:p>
            <a:pPr eaLnBrk="1" hangingPunct="1"/>
            <a:r>
              <a:rPr lang="en-CA" sz="2200" dirty="0"/>
              <a:t>The product of the powers will be the multiplication of all the bases </a:t>
            </a:r>
          </a:p>
          <a:p>
            <a:pPr eaLnBrk="1" hangingPunct="1"/>
            <a:r>
              <a:rPr lang="en-CA" sz="2200" dirty="0"/>
              <a:t>To find the number of bases, just add the exponents</a:t>
            </a:r>
          </a:p>
          <a:p>
            <a:pPr eaLnBrk="1" hangingPunct="1"/>
            <a:r>
              <a:rPr lang="en-CA" sz="2200" dirty="0"/>
              <a:t>Note: The powers MUST have the SAME base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646364"/>
              </p:ext>
            </p:extLst>
          </p:nvPr>
        </p:nvGraphicFramePr>
        <p:xfrm>
          <a:off x="1946593" y="1553211"/>
          <a:ext cx="1027112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9279" imgH="203112" progId="Equation.DSMT4">
                  <p:embed/>
                </p:oleObj>
              </mc:Choice>
              <mc:Fallback>
                <p:oleObj name="Equation" r:id="rId3" imgW="279279" imgH="203112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593" y="1553211"/>
                        <a:ext cx="1027112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21644" y="1767523"/>
            <a:ext cx="36099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Both powers have a base of 5</a:t>
            </a: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736614"/>
              </p:ext>
            </p:extLst>
          </p:nvPr>
        </p:nvGraphicFramePr>
        <p:xfrm>
          <a:off x="3130868" y="1553211"/>
          <a:ext cx="608012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4957" imgH="203024" progId="Equation.DSMT4">
                  <p:embed/>
                </p:oleObj>
              </mc:Choice>
              <mc:Fallback>
                <p:oleObj name="Equation" r:id="rId5" imgW="164957" imgH="203024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868" y="1553211"/>
                        <a:ext cx="608012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920146"/>
              </p:ext>
            </p:extLst>
          </p:nvPr>
        </p:nvGraphicFramePr>
        <p:xfrm>
          <a:off x="1059180" y="2185036"/>
          <a:ext cx="188753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09336" imgH="177723" progId="Equation.DSMT4">
                  <p:embed/>
                </p:oleObj>
              </mc:Choice>
              <mc:Fallback>
                <p:oleObj name="Equation" r:id="rId7" imgW="609336" imgH="177723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9180" y="2185036"/>
                        <a:ext cx="1887538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719000"/>
              </p:ext>
            </p:extLst>
          </p:nvPr>
        </p:nvGraphicFramePr>
        <p:xfrm>
          <a:off x="2987993" y="2196149"/>
          <a:ext cx="22018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0891" imgH="177723" progId="Equation.DSMT4">
                  <p:embed/>
                </p:oleObj>
              </mc:Choice>
              <mc:Fallback>
                <p:oleObj name="Equation" r:id="rId9" imgW="710891" imgH="177723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993" y="2196149"/>
                        <a:ext cx="2201862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531169" y="2296160"/>
            <a:ext cx="32019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There are 7 bases in total</a:t>
            </a:r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78726"/>
              </p:ext>
            </p:extLst>
          </p:nvPr>
        </p:nvGraphicFramePr>
        <p:xfrm>
          <a:off x="3770630" y="1519873"/>
          <a:ext cx="1074738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1973" imgH="203112" progId="Equation.DSMT4">
                  <p:embed/>
                </p:oleObj>
              </mc:Choice>
              <mc:Fallback>
                <p:oleObj name="Equation" r:id="rId11" imgW="291973" imgH="203112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0630" y="1519873"/>
                        <a:ext cx="1074738" cy="747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559743" y="2839085"/>
            <a:ext cx="23939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Add the exponents</a:t>
            </a:r>
          </a:p>
        </p:txBody>
      </p:sp>
      <p:sp>
        <p:nvSpPr>
          <p:cNvPr id="12" name="Right Brace 11"/>
          <p:cNvSpPr/>
          <p:nvPr/>
        </p:nvSpPr>
        <p:spPr>
          <a:xfrm rot="5400000">
            <a:off x="1666399" y="1946117"/>
            <a:ext cx="357188" cy="1571625"/>
          </a:xfrm>
          <a:prstGeom prst="rightBrace">
            <a:avLst>
              <a:gd name="adj1" fmla="val 48333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" name="Right Brace 12"/>
          <p:cNvSpPr/>
          <p:nvPr/>
        </p:nvSpPr>
        <p:spPr>
          <a:xfrm rot="5400000">
            <a:off x="3880962" y="1660367"/>
            <a:ext cx="357188" cy="2143125"/>
          </a:xfrm>
          <a:prstGeom prst="rightBrace">
            <a:avLst>
              <a:gd name="adj1" fmla="val 48333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036449"/>
              </p:ext>
            </p:extLst>
          </p:nvPr>
        </p:nvGraphicFramePr>
        <p:xfrm>
          <a:off x="1448119" y="2888298"/>
          <a:ext cx="12541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4870" imgH="177646" progId="Equation.DSMT4">
                  <p:embed/>
                </p:oleObj>
              </mc:Choice>
              <mc:Fallback>
                <p:oleObj name="Equation" r:id="rId13" imgW="494870" imgH="177646" progId="Equation.DSMT4">
                  <p:embed/>
                  <p:pic>
                    <p:nvPicPr>
                      <p:cNvPr id="1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8119" y="2888298"/>
                        <a:ext cx="1254125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124647"/>
              </p:ext>
            </p:extLst>
          </p:nvPr>
        </p:nvGraphicFramePr>
        <p:xfrm>
          <a:off x="3630931" y="2888298"/>
          <a:ext cx="12858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07780" imgH="177723" progId="Equation.DSMT4">
                  <p:embed/>
                </p:oleObj>
              </mc:Choice>
              <mc:Fallback>
                <p:oleObj name="Equation" r:id="rId15" imgW="507780" imgH="177723" progId="Equation.DSMT4">
                  <p:embed/>
                  <p:pic>
                    <p:nvPicPr>
                      <p:cNvPr id="1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931" y="2888298"/>
                        <a:ext cx="1285875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TextBox 15"/>
          <p:cNvSpPr txBox="1">
            <a:spLocks noChangeArrowheads="1"/>
          </p:cNvSpPr>
          <p:nvPr/>
        </p:nvSpPr>
        <p:spPr bwMode="auto">
          <a:xfrm>
            <a:off x="5507039" y="6581776"/>
            <a:ext cx="47907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200"/>
              <a:t>Copyright All Rights Reserved Homework Depot at www.BCMath.ca</a:t>
            </a:r>
          </a:p>
        </p:txBody>
      </p:sp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32AC77C9-4227-4010-9C8A-AE9B31FA45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110933"/>
              </p:ext>
            </p:extLst>
          </p:nvPr>
        </p:nvGraphicFramePr>
        <p:xfrm>
          <a:off x="387350" y="5311775"/>
          <a:ext cx="234315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65160" imgH="203040" progId="Equation.DSMT4">
                  <p:embed/>
                </p:oleObj>
              </mc:Choice>
              <mc:Fallback>
                <p:oleObj name="Equation" r:id="rId17" imgW="965160" imgH="20304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32AC77C9-4227-4010-9C8A-AE9B31FA45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5311775"/>
                        <a:ext cx="2343150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>
            <a:extLst>
              <a:ext uri="{FF2B5EF4-FFF2-40B4-BE49-F238E27FC236}">
                <a16:creationId xmlns:a16="http://schemas.microsoft.com/office/drawing/2014/main" id="{B663A9A4-E07A-46CC-AB37-7678127044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364548"/>
              </p:ext>
            </p:extLst>
          </p:nvPr>
        </p:nvGraphicFramePr>
        <p:xfrm>
          <a:off x="2707641" y="5371465"/>
          <a:ext cx="18700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77476" imgH="253890" progId="Equation.DSMT4">
                  <p:embed/>
                </p:oleObj>
              </mc:Choice>
              <mc:Fallback>
                <p:oleObj name="Equation" r:id="rId19" imgW="977476" imgH="253890" progId="Equation.DSMT4">
                  <p:embed/>
                  <p:pic>
                    <p:nvPicPr>
                      <p:cNvPr id="18" name="Object 8">
                        <a:extLst>
                          <a:ext uri="{FF2B5EF4-FFF2-40B4-BE49-F238E27FC236}">
                            <a16:creationId xmlns:a16="http://schemas.microsoft.com/office/drawing/2014/main" id="{B663A9A4-E07A-46CC-AB37-7678127044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641" y="5371465"/>
                        <a:ext cx="187007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9">
            <a:extLst>
              <a:ext uri="{FF2B5EF4-FFF2-40B4-BE49-F238E27FC236}">
                <a16:creationId xmlns:a16="http://schemas.microsoft.com/office/drawing/2014/main" id="{05289965-B04A-449D-B525-947D43EB9B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210700"/>
              </p:ext>
            </p:extLst>
          </p:nvPr>
        </p:nvGraphicFramePr>
        <p:xfrm>
          <a:off x="4591368" y="5361305"/>
          <a:ext cx="140811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36280" imgH="253890" progId="Equation.DSMT4">
                  <p:embed/>
                </p:oleObj>
              </mc:Choice>
              <mc:Fallback>
                <p:oleObj name="Equation" r:id="rId21" imgW="736280" imgH="253890" progId="Equation.DSMT4">
                  <p:embed/>
                  <p:pic>
                    <p:nvPicPr>
                      <p:cNvPr id="19" name="Object 9">
                        <a:extLst>
                          <a:ext uri="{FF2B5EF4-FFF2-40B4-BE49-F238E27FC236}">
                            <a16:creationId xmlns:a16="http://schemas.microsoft.com/office/drawing/2014/main" id="{05289965-B04A-449D-B525-947D43EB9B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368" y="5361305"/>
                        <a:ext cx="1408112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>
            <a:extLst>
              <a:ext uri="{FF2B5EF4-FFF2-40B4-BE49-F238E27FC236}">
                <a16:creationId xmlns:a16="http://schemas.microsoft.com/office/drawing/2014/main" id="{BAB28503-224C-4F01-B5A0-F2201D2679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046520"/>
              </p:ext>
            </p:extLst>
          </p:nvPr>
        </p:nvGraphicFramePr>
        <p:xfrm>
          <a:off x="5979160" y="5361305"/>
          <a:ext cx="22098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55700" imgH="254000" progId="Equation.DSMT4">
                  <p:embed/>
                </p:oleObj>
              </mc:Choice>
              <mc:Fallback>
                <p:oleObj name="Equation" r:id="rId23" imgW="1155700" imgH="254000" progId="Equation.DSMT4">
                  <p:embed/>
                  <p:pic>
                    <p:nvPicPr>
                      <p:cNvPr id="20" name="Object 10">
                        <a:extLst>
                          <a:ext uri="{FF2B5EF4-FFF2-40B4-BE49-F238E27FC236}">
                            <a16:creationId xmlns:a16="http://schemas.microsoft.com/office/drawing/2014/main" id="{BAB28503-224C-4F01-B5A0-F2201D2679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9160" y="5361305"/>
                        <a:ext cx="2209800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1">
            <a:extLst>
              <a:ext uri="{FF2B5EF4-FFF2-40B4-BE49-F238E27FC236}">
                <a16:creationId xmlns:a16="http://schemas.microsoft.com/office/drawing/2014/main" id="{AF2356F4-086C-4EF9-90A3-3A1B02205B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60142"/>
              </p:ext>
            </p:extLst>
          </p:nvPr>
        </p:nvGraphicFramePr>
        <p:xfrm>
          <a:off x="2652395" y="5763896"/>
          <a:ext cx="9461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30057" imgH="190417" progId="Equation.DSMT4">
                  <p:embed/>
                </p:oleObj>
              </mc:Choice>
              <mc:Fallback>
                <p:oleObj name="Equation" r:id="rId25" imgW="330057" imgH="190417" progId="Equation.DSMT4">
                  <p:embed/>
                  <p:pic>
                    <p:nvPicPr>
                      <p:cNvPr id="21" name="Object 11">
                        <a:extLst>
                          <a:ext uri="{FF2B5EF4-FFF2-40B4-BE49-F238E27FC236}">
                            <a16:creationId xmlns:a16="http://schemas.microsoft.com/office/drawing/2014/main" id="{AF2356F4-086C-4EF9-90A3-3A1B02205B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395" y="5763896"/>
                        <a:ext cx="9461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" y="71438"/>
            <a:ext cx="10220960" cy="582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dirty="0"/>
              <a:t>Dividing Two Powers with the Same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3840" y="660400"/>
            <a:ext cx="11714480" cy="4094480"/>
          </a:xfrm>
        </p:spPr>
        <p:txBody>
          <a:bodyPr/>
          <a:lstStyle/>
          <a:p>
            <a:r>
              <a:rPr lang="en-CA" dirty="0"/>
              <a:t>What happens when you divide two powers with the same base?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Each base in the denominator will cancel out the bases in the numerator</a:t>
            </a:r>
          </a:p>
          <a:p>
            <a:r>
              <a:rPr lang="en-CA" dirty="0"/>
              <a:t>Subtract the exponents in the bottom from the top</a:t>
            </a:r>
          </a:p>
          <a:p>
            <a:r>
              <a:rPr lang="en-CA" dirty="0"/>
              <a:t>Q: What happens when  there are more bases in the bottom?</a:t>
            </a:r>
          </a:p>
          <a:p>
            <a:r>
              <a:rPr lang="en-CA" dirty="0"/>
              <a:t>Ans: You get negative exponents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136173"/>
              </p:ext>
            </p:extLst>
          </p:nvPr>
        </p:nvGraphicFramePr>
        <p:xfrm>
          <a:off x="1200151" y="1125538"/>
          <a:ext cx="747713" cy="154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112" imgH="418918" progId="Equation.DSMT4">
                  <p:embed/>
                </p:oleObj>
              </mc:Choice>
              <mc:Fallback>
                <p:oleObj name="Equation" r:id="rId3" imgW="203112" imgH="418918" progId="Equation.DSMT4">
                  <p:embed/>
                  <p:pic>
                    <p:nvPicPr>
                      <p:cNvPr id="235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1" y="1125538"/>
                        <a:ext cx="747713" cy="154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007293"/>
              </p:ext>
            </p:extLst>
          </p:nvPr>
        </p:nvGraphicFramePr>
        <p:xfrm>
          <a:off x="1271588" y="1982788"/>
          <a:ext cx="608012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4957" imgH="203024" progId="Equation.DSMT4">
                  <p:embed/>
                </p:oleObj>
              </mc:Choice>
              <mc:Fallback>
                <p:oleObj name="Equation" r:id="rId5" imgW="164957" imgH="203024" progId="Equation.DSMT4">
                  <p:embed/>
                  <p:pic>
                    <p:nvPicPr>
                      <p:cNvPr id="2355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8" y="1982788"/>
                        <a:ext cx="608012" cy="747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471992"/>
              </p:ext>
            </p:extLst>
          </p:nvPr>
        </p:nvGraphicFramePr>
        <p:xfrm>
          <a:off x="2093913" y="1336676"/>
          <a:ext cx="3892550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56755" imgH="393529" progId="Equation.DSMT4">
                  <p:embed/>
                </p:oleObj>
              </mc:Choice>
              <mc:Fallback>
                <p:oleObj name="Equation" r:id="rId7" imgW="1256755" imgH="393529" progId="Equation.DSMT4">
                  <p:embed/>
                  <p:pic>
                    <p:nvPicPr>
                      <p:cNvPr id="235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913" y="1336676"/>
                        <a:ext cx="3892550" cy="1217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295958"/>
              </p:ext>
            </p:extLst>
          </p:nvPr>
        </p:nvGraphicFramePr>
        <p:xfrm>
          <a:off x="2557463" y="2054226"/>
          <a:ext cx="22018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0891" imgH="177723" progId="Equation.DSMT4">
                  <p:embed/>
                </p:oleObj>
              </mc:Choice>
              <mc:Fallback>
                <p:oleObj name="Equation" r:id="rId9" imgW="710891" imgH="177723" progId="Equation.DSMT4">
                  <p:embed/>
                  <p:pic>
                    <p:nvPicPr>
                      <p:cNvPr id="2355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2054226"/>
                        <a:ext cx="2201862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494589" y="1339850"/>
            <a:ext cx="36306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Cancel out any Common Factors in both numerator and denominator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521744" y="1518444"/>
            <a:ext cx="357188" cy="2857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593182" y="2161382"/>
            <a:ext cx="357187" cy="2857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93244" y="1518444"/>
            <a:ext cx="357188" cy="2857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164682" y="2161382"/>
            <a:ext cx="357187" cy="2857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736181" y="1518444"/>
            <a:ext cx="357188" cy="2857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807620" y="2161382"/>
            <a:ext cx="357187" cy="2857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4379119" y="1518444"/>
            <a:ext cx="357188" cy="2857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450557" y="2161382"/>
            <a:ext cx="357187" cy="2857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346159"/>
              </p:ext>
            </p:extLst>
          </p:nvPr>
        </p:nvGraphicFramePr>
        <p:xfrm>
          <a:off x="6057901" y="1482726"/>
          <a:ext cx="1076325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1973" imgH="203112" progId="Equation.DSMT4">
                  <p:embed/>
                </p:oleObj>
              </mc:Choice>
              <mc:Fallback>
                <p:oleObj name="Equation" r:id="rId11" imgW="291973" imgH="203112" progId="Equation.DSMT4">
                  <p:embed/>
                  <p:pic>
                    <p:nvPicPr>
                      <p:cNvPr id="2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1" y="1482726"/>
                        <a:ext cx="1076325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0" name="TextBox 21"/>
          <p:cNvSpPr txBox="1">
            <a:spLocks noChangeArrowheads="1"/>
          </p:cNvSpPr>
          <p:nvPr/>
        </p:nvSpPr>
        <p:spPr bwMode="auto">
          <a:xfrm>
            <a:off x="5507039" y="6581776"/>
            <a:ext cx="47907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200"/>
              <a:t>Copyright All Rights Reserved Homework Depot at www.BCMath.ca</a:t>
            </a:r>
          </a:p>
        </p:txBody>
      </p:sp>
      <p:graphicFrame>
        <p:nvGraphicFramePr>
          <p:cNvPr id="22" name="Object 3">
            <a:extLst>
              <a:ext uri="{FF2B5EF4-FFF2-40B4-BE49-F238E27FC236}">
                <a16:creationId xmlns:a16="http://schemas.microsoft.com/office/drawing/2014/main" id="{EDC9EE1D-7303-483D-A669-282CC113C4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021934"/>
              </p:ext>
            </p:extLst>
          </p:nvPr>
        </p:nvGraphicFramePr>
        <p:xfrm>
          <a:off x="501650" y="5182235"/>
          <a:ext cx="18192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49160" imgH="203040" progId="Equation.DSMT4">
                  <p:embed/>
                </p:oleObj>
              </mc:Choice>
              <mc:Fallback>
                <p:oleObj name="Equation" r:id="rId13" imgW="749160" imgH="203040" progId="Equation.DSMT4">
                  <p:embed/>
                  <p:pic>
                    <p:nvPicPr>
                      <p:cNvPr id="22" name="Object 3">
                        <a:extLst>
                          <a:ext uri="{FF2B5EF4-FFF2-40B4-BE49-F238E27FC236}">
                            <a16:creationId xmlns:a16="http://schemas.microsoft.com/office/drawing/2014/main" id="{EDC9EE1D-7303-483D-A669-282CC113C4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5182235"/>
                        <a:ext cx="1819275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>
            <a:extLst>
              <a:ext uri="{FF2B5EF4-FFF2-40B4-BE49-F238E27FC236}">
                <a16:creationId xmlns:a16="http://schemas.microsoft.com/office/drawing/2014/main" id="{E8425CC6-67DD-4038-99C7-D8FDC14B16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186175"/>
              </p:ext>
            </p:extLst>
          </p:nvPr>
        </p:nvGraphicFramePr>
        <p:xfrm>
          <a:off x="2375536" y="4998721"/>
          <a:ext cx="3763963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68500" imgH="431800" progId="Equation.DSMT4">
                  <p:embed/>
                </p:oleObj>
              </mc:Choice>
              <mc:Fallback>
                <p:oleObj name="Equation" r:id="rId15" imgW="1968500" imgH="431800" progId="Equation.DSMT4">
                  <p:embed/>
                  <p:pic>
                    <p:nvPicPr>
                      <p:cNvPr id="23" name="Object 8">
                        <a:extLst>
                          <a:ext uri="{FF2B5EF4-FFF2-40B4-BE49-F238E27FC236}">
                            <a16:creationId xmlns:a16="http://schemas.microsoft.com/office/drawing/2014/main" id="{E8425CC6-67DD-4038-99C7-D8FDC14B16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536" y="4998721"/>
                        <a:ext cx="3763963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>
            <a:extLst>
              <a:ext uri="{FF2B5EF4-FFF2-40B4-BE49-F238E27FC236}">
                <a16:creationId xmlns:a16="http://schemas.microsoft.com/office/drawing/2014/main" id="{3A120541-0B4F-420C-BC44-08AD2AAF11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510564"/>
              </p:ext>
            </p:extLst>
          </p:nvPr>
        </p:nvGraphicFramePr>
        <p:xfrm>
          <a:off x="2375536" y="5481320"/>
          <a:ext cx="397986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82800" imgH="254000" progId="Equation.DSMT4">
                  <p:embed/>
                </p:oleObj>
              </mc:Choice>
              <mc:Fallback>
                <p:oleObj name="Equation" r:id="rId17" imgW="2082800" imgH="254000" progId="Equation.DSMT4">
                  <p:embed/>
                  <p:pic>
                    <p:nvPicPr>
                      <p:cNvPr id="24" name="Object 9">
                        <a:extLst>
                          <a:ext uri="{FF2B5EF4-FFF2-40B4-BE49-F238E27FC236}">
                            <a16:creationId xmlns:a16="http://schemas.microsoft.com/office/drawing/2014/main" id="{3A120541-0B4F-420C-BC44-08AD2AAF11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536" y="5481320"/>
                        <a:ext cx="3979863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2B5FC52-5762-4FD7-9F9E-FC2300382540}"/>
              </a:ext>
            </a:extLst>
          </p:cNvPr>
          <p:cNvCxnSpPr/>
          <p:nvPr/>
        </p:nvCxnSpPr>
        <p:spPr>
          <a:xfrm rot="5400000">
            <a:off x="3554255" y="5105877"/>
            <a:ext cx="214312" cy="142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D74495D-F3AB-42F4-BFCE-0DEF3DD54ACE}"/>
              </a:ext>
            </a:extLst>
          </p:cNvPr>
          <p:cNvCxnSpPr/>
          <p:nvPr/>
        </p:nvCxnSpPr>
        <p:spPr>
          <a:xfrm rot="5400000">
            <a:off x="2482692" y="5605939"/>
            <a:ext cx="285750" cy="21431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B800FDC-7C1A-4ECA-A3A6-75C96B418BCB}"/>
              </a:ext>
            </a:extLst>
          </p:cNvPr>
          <p:cNvCxnSpPr/>
          <p:nvPr/>
        </p:nvCxnSpPr>
        <p:spPr>
          <a:xfrm rot="5400000">
            <a:off x="3911442" y="5105877"/>
            <a:ext cx="214312" cy="142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A02AC53-B7C4-4EDA-BDA4-DD84E77AA664}"/>
              </a:ext>
            </a:extLst>
          </p:cNvPr>
          <p:cNvCxnSpPr/>
          <p:nvPr/>
        </p:nvCxnSpPr>
        <p:spPr>
          <a:xfrm rot="5400000">
            <a:off x="2839879" y="5605939"/>
            <a:ext cx="285750" cy="2143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EE96880-3CB4-4813-9F3E-D3FDB3681308}"/>
              </a:ext>
            </a:extLst>
          </p:cNvPr>
          <p:cNvCxnSpPr/>
          <p:nvPr/>
        </p:nvCxnSpPr>
        <p:spPr>
          <a:xfrm rot="5400000">
            <a:off x="4340067" y="5105877"/>
            <a:ext cx="214312" cy="142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9E5F2AA-137A-4917-8709-E37FC7E44026}"/>
              </a:ext>
            </a:extLst>
          </p:cNvPr>
          <p:cNvCxnSpPr/>
          <p:nvPr/>
        </p:nvCxnSpPr>
        <p:spPr>
          <a:xfrm rot="5400000">
            <a:off x="3268504" y="5605939"/>
            <a:ext cx="285750" cy="2143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96C53D4-63A8-4897-9686-D0F4D0123BF6}"/>
              </a:ext>
            </a:extLst>
          </p:cNvPr>
          <p:cNvCxnSpPr/>
          <p:nvPr/>
        </p:nvCxnSpPr>
        <p:spPr>
          <a:xfrm rot="5400000">
            <a:off x="4697255" y="5105877"/>
            <a:ext cx="214312" cy="142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87B76E-0C0D-42BF-8043-50E84FFF76D3}"/>
              </a:ext>
            </a:extLst>
          </p:cNvPr>
          <p:cNvCxnSpPr/>
          <p:nvPr/>
        </p:nvCxnSpPr>
        <p:spPr>
          <a:xfrm rot="5400000">
            <a:off x="3625692" y="5605939"/>
            <a:ext cx="285750" cy="21431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10">
            <a:extLst>
              <a:ext uri="{FF2B5EF4-FFF2-40B4-BE49-F238E27FC236}">
                <a16:creationId xmlns:a16="http://schemas.microsoft.com/office/drawing/2014/main" id="{B37CE7F9-4070-4446-9BCA-567B646419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360955"/>
              </p:ext>
            </p:extLst>
          </p:nvPr>
        </p:nvGraphicFramePr>
        <p:xfrm>
          <a:off x="6304598" y="4787584"/>
          <a:ext cx="1020762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42751" imgH="393529" progId="Equation.DSMT4">
                  <p:embed/>
                </p:oleObj>
              </mc:Choice>
              <mc:Fallback>
                <p:oleObj name="Equation" r:id="rId19" imgW="342751" imgH="393529" progId="Equation.DSMT4">
                  <p:embed/>
                  <p:pic>
                    <p:nvPicPr>
                      <p:cNvPr id="33" name="Object 10">
                        <a:extLst>
                          <a:ext uri="{FF2B5EF4-FFF2-40B4-BE49-F238E27FC236}">
                            <a16:creationId xmlns:a16="http://schemas.microsoft.com/office/drawing/2014/main" id="{B37CE7F9-4070-4446-9BCA-567B646419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4598" y="4787584"/>
                        <a:ext cx="1020762" cy="1171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1">
            <a:extLst>
              <a:ext uri="{FF2B5EF4-FFF2-40B4-BE49-F238E27FC236}">
                <a16:creationId xmlns:a16="http://schemas.microsoft.com/office/drawing/2014/main" id="{76873F4E-FD9B-4D77-8159-94D9E303CB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971600"/>
              </p:ext>
            </p:extLst>
          </p:nvPr>
        </p:nvGraphicFramePr>
        <p:xfrm>
          <a:off x="7355524" y="4925695"/>
          <a:ext cx="1449387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51" imgH="203112" progId="Equation.DSMT4">
                  <p:embed/>
                </p:oleObj>
              </mc:Choice>
              <mc:Fallback>
                <p:oleObj name="Equation" r:id="rId21" imgW="342751" imgH="203112" progId="Equation.DSMT4">
                  <p:embed/>
                  <p:pic>
                    <p:nvPicPr>
                      <p:cNvPr id="34" name="Object 11">
                        <a:extLst>
                          <a:ext uri="{FF2B5EF4-FFF2-40B4-BE49-F238E27FC236}">
                            <a16:creationId xmlns:a16="http://schemas.microsoft.com/office/drawing/2014/main" id="{76873F4E-FD9B-4D77-8159-94D9E303CB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5524" y="4925695"/>
                        <a:ext cx="1449387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10312400" cy="654050"/>
          </a:xfrm>
        </p:spPr>
        <p:txBody>
          <a:bodyPr/>
          <a:lstStyle/>
          <a:p>
            <a:pPr>
              <a:defRPr/>
            </a:pPr>
            <a:r>
              <a:rPr lang="en-CA" dirty="0"/>
              <a:t>Taking a Power to Another Exponent</a:t>
            </a:r>
          </a:p>
        </p:txBody>
      </p:sp>
      <p:sp>
        <p:nvSpPr>
          <p:cNvPr id="5128" name="Content Placeholder 2"/>
          <p:cNvSpPr>
            <a:spLocks noGrp="1"/>
          </p:cNvSpPr>
          <p:nvPr>
            <p:ph sz="quarter" idx="1"/>
          </p:nvPr>
        </p:nvSpPr>
        <p:spPr>
          <a:xfrm>
            <a:off x="203200" y="741681"/>
            <a:ext cx="11612879" cy="619760"/>
          </a:xfrm>
        </p:spPr>
        <p:txBody>
          <a:bodyPr/>
          <a:lstStyle/>
          <a:p>
            <a:r>
              <a:rPr lang="en-CA" dirty="0"/>
              <a:t>When you take a power to another exponent, you multiply the exponents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974967"/>
              </p:ext>
            </p:extLst>
          </p:nvPr>
        </p:nvGraphicFramePr>
        <p:xfrm>
          <a:off x="376555" y="1217296"/>
          <a:ext cx="13081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55292" imgH="304536" progId="Equation.DSMT4">
                  <p:embed/>
                </p:oleObj>
              </mc:Choice>
              <mc:Fallback>
                <p:oleObj name="Equation" r:id="rId3" imgW="355292" imgH="304536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" y="1217296"/>
                        <a:ext cx="1308100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69281" y="1429386"/>
            <a:ext cx="59131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The outer exponent indicates the number of brackets</a:t>
            </a:r>
          </a:p>
        </p:txBody>
      </p:sp>
      <p:graphicFrame>
        <p:nvGraphicFramePr>
          <p:cNvPr id="2457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458377"/>
              </p:ext>
            </p:extLst>
          </p:nvPr>
        </p:nvGraphicFramePr>
        <p:xfrm>
          <a:off x="1756093" y="1409383"/>
          <a:ext cx="3649662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74800" imgH="279400" progId="Equation.DSMT4">
                  <p:embed/>
                </p:oleObj>
              </mc:Choice>
              <mc:Fallback>
                <p:oleObj name="Equation" r:id="rId5" imgW="1574800" imgH="279400" progId="Equation.DSMT4">
                  <p:embed/>
                  <p:pic>
                    <p:nvPicPr>
                      <p:cNvPr id="2457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6093" y="1409383"/>
                        <a:ext cx="3649662" cy="646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597885"/>
              </p:ext>
            </p:extLst>
          </p:nvPr>
        </p:nvGraphicFramePr>
        <p:xfrm>
          <a:off x="596266" y="2584451"/>
          <a:ext cx="485616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95500" imgH="254000" progId="Equation.DSMT4">
                  <p:embed/>
                </p:oleObj>
              </mc:Choice>
              <mc:Fallback>
                <p:oleObj name="Equation" r:id="rId7" imgW="2095500" imgH="2540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266" y="2584451"/>
                        <a:ext cx="4856163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Brace 7"/>
          <p:cNvSpPr/>
          <p:nvPr/>
        </p:nvSpPr>
        <p:spPr>
          <a:xfrm rot="5400000">
            <a:off x="3542031" y="337821"/>
            <a:ext cx="357187" cy="3357562"/>
          </a:xfrm>
          <a:prstGeom prst="rightBrace">
            <a:avLst>
              <a:gd name="adj1" fmla="val 48333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486244"/>
              </p:ext>
            </p:extLst>
          </p:nvPr>
        </p:nvGraphicFramePr>
        <p:xfrm>
          <a:off x="3091181" y="2126934"/>
          <a:ext cx="145097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85502" imgH="177723" progId="Equation.DSMT4">
                  <p:embed/>
                </p:oleObj>
              </mc:Choice>
              <mc:Fallback>
                <p:oleObj name="Equation" r:id="rId9" imgW="685502" imgH="177723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1181" y="2126934"/>
                        <a:ext cx="1450975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361346"/>
              </p:ext>
            </p:extLst>
          </p:nvPr>
        </p:nvGraphicFramePr>
        <p:xfrm>
          <a:off x="574040" y="3094991"/>
          <a:ext cx="1030288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279" imgH="203112" progId="Equation.DSMT4">
                  <p:embed/>
                </p:oleObj>
              </mc:Choice>
              <mc:Fallback>
                <p:oleObj name="Equation" r:id="rId11" imgW="279279" imgH="203112" progId="Equation.DSMT4">
                  <p:embed/>
                  <p:pic>
                    <p:nvPicPr>
                      <p:cNvPr id="245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40" y="3094991"/>
                        <a:ext cx="1030288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696269" y="1978026"/>
            <a:ext cx="58454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The inner exponent indicates the number of bases in each bracket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99761" y="2770824"/>
            <a:ext cx="6400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Multiply the exponent to count the number of bases</a:t>
            </a:r>
          </a:p>
        </p:txBody>
      </p:sp>
      <p:sp>
        <p:nvSpPr>
          <p:cNvPr id="5133" name="TextBox 12"/>
          <p:cNvSpPr txBox="1">
            <a:spLocks noChangeArrowheads="1"/>
          </p:cNvSpPr>
          <p:nvPr/>
        </p:nvSpPr>
        <p:spPr bwMode="auto">
          <a:xfrm>
            <a:off x="5507039" y="6581776"/>
            <a:ext cx="47907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200"/>
              <a:t>Copyright All Rights Reserved Homework Depot at www.BCMath.ca</a:t>
            </a:r>
          </a:p>
        </p:txBody>
      </p:sp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4369776F-5E3D-47BC-B9A6-61867D886B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8838323"/>
              </p:ext>
            </p:extLst>
          </p:nvPr>
        </p:nvGraphicFramePr>
        <p:xfrm>
          <a:off x="496889" y="4211320"/>
          <a:ext cx="135572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58720" imgH="304560" progId="Equation.DSMT4">
                  <p:embed/>
                </p:oleObj>
              </mc:Choice>
              <mc:Fallback>
                <p:oleObj name="Equation" r:id="rId13" imgW="558720" imgH="30456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4369776F-5E3D-47BC-B9A6-61867D886B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9" y="4211320"/>
                        <a:ext cx="1355725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084A37FD-035F-4223-AA61-7E5C28FFC2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694807"/>
              </p:ext>
            </p:extLst>
          </p:nvPr>
        </p:nvGraphicFramePr>
        <p:xfrm>
          <a:off x="712788" y="5267325"/>
          <a:ext cx="113982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800" imgH="304560" progId="Equation.DSMT4">
                  <p:embed/>
                </p:oleObj>
              </mc:Choice>
              <mc:Fallback>
                <p:oleObj name="Equation" r:id="rId15" imgW="469800" imgH="30456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084A37FD-035F-4223-AA61-7E5C28FFC2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8" y="5267325"/>
                        <a:ext cx="1139825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E931009D-C097-4AE2-A128-7403DBD59A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570302"/>
              </p:ext>
            </p:extLst>
          </p:nvPr>
        </p:nvGraphicFramePr>
        <p:xfrm>
          <a:off x="1759585" y="4333558"/>
          <a:ext cx="2738438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80800" imgH="279360" progId="Equation.DSMT4">
                  <p:embed/>
                </p:oleObj>
              </mc:Choice>
              <mc:Fallback>
                <p:oleObj name="Equation" r:id="rId17" imgW="118080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E931009D-C097-4AE2-A128-7403DBD59A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9585" y="4333558"/>
                        <a:ext cx="2738438" cy="646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7">
            <a:extLst>
              <a:ext uri="{FF2B5EF4-FFF2-40B4-BE49-F238E27FC236}">
                <a16:creationId xmlns:a16="http://schemas.microsoft.com/office/drawing/2014/main" id="{3355B8DE-7A2B-495E-83C3-87DC89CA68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36773"/>
              </p:ext>
            </p:extLst>
          </p:nvPr>
        </p:nvGraphicFramePr>
        <p:xfrm>
          <a:off x="4423411" y="4209415"/>
          <a:ext cx="1217613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120" imgH="190440" progId="Equation.DSMT4">
                  <p:embed/>
                </p:oleObj>
              </mc:Choice>
              <mc:Fallback>
                <p:oleObj name="Equation" r:id="rId19" imgW="330120" imgH="190440" progId="Equation.DSMT4">
                  <p:embed/>
                  <p:pic>
                    <p:nvPicPr>
                      <p:cNvPr id="17" name="Object 7">
                        <a:extLst>
                          <a:ext uri="{FF2B5EF4-FFF2-40B4-BE49-F238E27FC236}">
                            <a16:creationId xmlns:a16="http://schemas.microsoft.com/office/drawing/2014/main" id="{3355B8DE-7A2B-495E-83C3-87DC89CA68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411" y="4209415"/>
                        <a:ext cx="1217613" cy="700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0FDB8BF-4391-40DB-9DA7-F500D789D1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997267"/>
              </p:ext>
            </p:extLst>
          </p:nvPr>
        </p:nvGraphicFramePr>
        <p:xfrm>
          <a:off x="1787209" y="5381626"/>
          <a:ext cx="3944937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01720" imgH="279360" progId="Equation.DSMT4">
                  <p:embed/>
                </p:oleObj>
              </mc:Choice>
              <mc:Fallback>
                <p:oleObj name="Equation" r:id="rId21" imgW="1701720" imgH="2793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00FDB8BF-4391-40DB-9DA7-F500D789D1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209" y="5381626"/>
                        <a:ext cx="3944937" cy="646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B1FA563-F9EA-4A0A-B55A-6A1FB3A2B7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415929"/>
              </p:ext>
            </p:extLst>
          </p:nvPr>
        </p:nvGraphicFramePr>
        <p:xfrm>
          <a:off x="5653405" y="5271136"/>
          <a:ext cx="1404938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80880" imgH="203040" progId="Equation.DSMT4">
                  <p:embed/>
                </p:oleObj>
              </mc:Choice>
              <mc:Fallback>
                <p:oleObj name="Equation" r:id="rId23" imgW="38088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B1FA563-F9EA-4A0A-B55A-6A1FB3A2B7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405" y="5271136"/>
                        <a:ext cx="1404938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1" y="71438"/>
            <a:ext cx="8207375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Exponent Laws Revisit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633658"/>
              </p:ext>
            </p:extLst>
          </p:nvPr>
        </p:nvGraphicFramePr>
        <p:xfrm>
          <a:off x="530226" y="1104266"/>
          <a:ext cx="148431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400" imgH="241200" progId="Equation.DSMT4">
                  <p:embed/>
                </p:oleObj>
              </mc:Choice>
              <mc:Fallback>
                <p:oleObj name="Equation" r:id="rId3" imgW="698400" imgH="24120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6" y="1104266"/>
                        <a:ext cx="1484313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052715"/>
              </p:ext>
            </p:extLst>
          </p:nvPr>
        </p:nvGraphicFramePr>
        <p:xfrm>
          <a:off x="523875" y="2272666"/>
          <a:ext cx="151288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11000" imgH="241200" progId="Equation.DSMT4">
                  <p:embed/>
                </p:oleObj>
              </mc:Choice>
              <mc:Fallback>
                <p:oleObj name="Equation" r:id="rId5" imgW="711000" imgH="24120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2272666"/>
                        <a:ext cx="1512888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002091"/>
              </p:ext>
            </p:extLst>
          </p:nvPr>
        </p:nvGraphicFramePr>
        <p:xfrm>
          <a:off x="739775" y="3352165"/>
          <a:ext cx="1270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96880" imgH="406080" progId="Equation.DSMT4">
                  <p:embed/>
                </p:oleObj>
              </mc:Choice>
              <mc:Fallback>
                <p:oleObj name="Equation" r:id="rId7" imgW="596880" imgH="40608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3352165"/>
                        <a:ext cx="12700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465466"/>
              </p:ext>
            </p:extLst>
          </p:nvPr>
        </p:nvGraphicFramePr>
        <p:xfrm>
          <a:off x="2212975" y="1153478"/>
          <a:ext cx="86360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080" imgH="241200" progId="Equation.DSMT4">
                  <p:embed/>
                </p:oleObj>
              </mc:Choice>
              <mc:Fallback>
                <p:oleObj name="Equation" r:id="rId9" imgW="406080" imgH="24120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5" y="1153478"/>
                        <a:ext cx="863600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996785"/>
              </p:ext>
            </p:extLst>
          </p:nvPr>
        </p:nvGraphicFramePr>
        <p:xfrm>
          <a:off x="2187576" y="2293303"/>
          <a:ext cx="836613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480" imgH="241200" progId="Equation.DSMT4">
                  <p:embed/>
                </p:oleObj>
              </mc:Choice>
              <mc:Fallback>
                <p:oleObj name="Equation" r:id="rId11" imgW="393480" imgH="2412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6" y="2293303"/>
                        <a:ext cx="836613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441173"/>
              </p:ext>
            </p:extLst>
          </p:nvPr>
        </p:nvGraphicFramePr>
        <p:xfrm>
          <a:off x="2179639" y="3549016"/>
          <a:ext cx="80962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0880" imgH="241200" progId="Equation.DSMT4">
                  <p:embed/>
                </p:oleObj>
              </mc:Choice>
              <mc:Fallback>
                <p:oleObj name="Equation" r:id="rId13" imgW="380880" imgH="24120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639" y="3549016"/>
                        <a:ext cx="809625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8625" y="962979"/>
            <a:ext cx="2814638" cy="8270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420689" y="2145665"/>
            <a:ext cx="2816225" cy="827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428625" y="3385504"/>
            <a:ext cx="2814638" cy="8286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780182"/>
              </p:ext>
            </p:extLst>
          </p:nvPr>
        </p:nvGraphicFramePr>
        <p:xfrm>
          <a:off x="3586164" y="1058228"/>
          <a:ext cx="17240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66680" imgH="355320" progId="Equation.DSMT4">
                  <p:embed/>
                </p:oleObj>
              </mc:Choice>
              <mc:Fallback>
                <p:oleObj name="Equation" r:id="rId15" imgW="1066680" imgH="35532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164" y="1058228"/>
                        <a:ext cx="172402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699052"/>
              </p:ext>
            </p:extLst>
          </p:nvPr>
        </p:nvGraphicFramePr>
        <p:xfrm>
          <a:off x="5364164" y="1020128"/>
          <a:ext cx="10953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45760" imgH="241200" progId="Equation.DSMT4">
                  <p:embed/>
                </p:oleObj>
              </mc:Choice>
              <mc:Fallback>
                <p:oleObj name="Equation" r:id="rId17" imgW="545760" imgH="24120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4" y="1020128"/>
                        <a:ext cx="1095375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760820"/>
              </p:ext>
            </p:extLst>
          </p:nvPr>
        </p:nvGraphicFramePr>
        <p:xfrm>
          <a:off x="3619501" y="1985328"/>
          <a:ext cx="1292225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99920" imgH="583920" progId="Equation.DSMT4">
                  <p:embed/>
                </p:oleObj>
              </mc:Choice>
              <mc:Fallback>
                <p:oleObj name="Equation" r:id="rId19" imgW="799920" imgH="583920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1" y="1985328"/>
                        <a:ext cx="1292225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4255076"/>
              </p:ext>
            </p:extLst>
          </p:nvPr>
        </p:nvGraphicFramePr>
        <p:xfrm>
          <a:off x="4956176" y="2193291"/>
          <a:ext cx="17811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88840" imgH="266400" progId="Equation.DSMT4">
                  <p:embed/>
                </p:oleObj>
              </mc:Choice>
              <mc:Fallback>
                <p:oleObj name="Equation" r:id="rId21" imgW="888840" imgH="266400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76" y="2193291"/>
                        <a:ext cx="1781175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934314"/>
              </p:ext>
            </p:extLst>
          </p:nvPr>
        </p:nvGraphicFramePr>
        <p:xfrm>
          <a:off x="6756400" y="2253616"/>
          <a:ext cx="12715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34680" imgH="241200" progId="Equation.DSMT4">
                  <p:embed/>
                </p:oleObj>
              </mc:Choice>
              <mc:Fallback>
                <p:oleObj name="Equation" r:id="rId23" imgW="634680" imgH="241200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253616"/>
                        <a:ext cx="127158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07223"/>
              </p:ext>
            </p:extLst>
          </p:nvPr>
        </p:nvGraphicFramePr>
        <p:xfrm>
          <a:off x="3743326" y="3545841"/>
          <a:ext cx="12922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99920" imgH="241200" progId="Equation.DSMT4">
                  <p:embed/>
                </p:oleObj>
              </mc:Choice>
              <mc:Fallback>
                <p:oleObj name="Equation" r:id="rId25" imgW="799920" imgH="241200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6" y="3545841"/>
                        <a:ext cx="12922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358430"/>
              </p:ext>
            </p:extLst>
          </p:nvPr>
        </p:nvGraphicFramePr>
        <p:xfrm>
          <a:off x="5064125" y="3337878"/>
          <a:ext cx="1347788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72840" imgH="406080" progId="Equation.DSMT4">
                  <p:embed/>
                </p:oleObj>
              </mc:Choice>
              <mc:Fallback>
                <p:oleObj name="Equation" r:id="rId27" imgW="672840" imgH="406080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5" y="3337878"/>
                        <a:ext cx="1347788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723597"/>
              </p:ext>
            </p:extLst>
          </p:nvPr>
        </p:nvGraphicFramePr>
        <p:xfrm>
          <a:off x="6388100" y="3495041"/>
          <a:ext cx="10922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45760" imgH="241200" progId="Equation.DSMT4">
                  <p:embed/>
                </p:oleObj>
              </mc:Choice>
              <mc:Fallback>
                <p:oleObj name="Equation" r:id="rId29" imgW="545760" imgH="24120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3495041"/>
                        <a:ext cx="10922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03585"/>
              </p:ext>
            </p:extLst>
          </p:nvPr>
        </p:nvGraphicFramePr>
        <p:xfrm>
          <a:off x="469900" y="4549140"/>
          <a:ext cx="162083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61760" imgH="406080" progId="Equation.DSMT4">
                  <p:embed/>
                </p:oleObj>
              </mc:Choice>
              <mc:Fallback>
                <p:oleObj name="Equation" r:id="rId31" imgW="761760" imgH="40608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4549140"/>
                        <a:ext cx="1620838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874976"/>
              </p:ext>
            </p:extLst>
          </p:nvPr>
        </p:nvGraphicFramePr>
        <p:xfrm>
          <a:off x="2074863" y="4726940"/>
          <a:ext cx="18224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90360" imgH="355320" progId="Equation.DSMT4">
                  <p:embed/>
                </p:oleObj>
              </mc:Choice>
              <mc:Fallback>
                <p:oleObj name="Equation" r:id="rId33" imgW="990360" imgH="355320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4726940"/>
                        <a:ext cx="1822450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420689" y="4584065"/>
            <a:ext cx="3476625" cy="8778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6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796006"/>
              </p:ext>
            </p:extLst>
          </p:nvPr>
        </p:nvGraphicFramePr>
        <p:xfrm>
          <a:off x="4011613" y="4801553"/>
          <a:ext cx="1511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99920" imgH="241200" progId="Equation.DSMT4">
                  <p:embed/>
                </p:oleObj>
              </mc:Choice>
              <mc:Fallback>
                <p:oleObj name="Equation" r:id="rId35" imgW="799920" imgH="241200" progId="Equation.DSMT4">
                  <p:embed/>
                  <p:pic>
                    <p:nvPicPr>
                      <p:cNvPr id="206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1613" y="4801553"/>
                        <a:ext cx="15113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109336"/>
              </p:ext>
            </p:extLst>
          </p:nvPr>
        </p:nvGraphicFramePr>
        <p:xfrm>
          <a:off x="5500689" y="4687253"/>
          <a:ext cx="1679575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838080" imgH="406080" progId="Equation.DSMT4">
                  <p:embed/>
                </p:oleObj>
              </mc:Choice>
              <mc:Fallback>
                <p:oleObj name="Equation" r:id="rId37" imgW="838080" imgH="406080" progId="Equation.DSMT4">
                  <p:embed/>
                  <p:pic>
                    <p:nvPicPr>
                      <p:cNvPr id="206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89" y="4687253"/>
                        <a:ext cx="1679575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534645"/>
              </p:ext>
            </p:extLst>
          </p:nvPr>
        </p:nvGraphicFramePr>
        <p:xfrm>
          <a:off x="5508625" y="5419091"/>
          <a:ext cx="24892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44520" imgH="355320" progId="Equation.DSMT4">
                  <p:embed/>
                </p:oleObj>
              </mc:Choice>
              <mc:Fallback>
                <p:oleObj name="Equation" r:id="rId39" imgW="1244520" imgH="355320" progId="Equation.DSMT4">
                  <p:embed/>
                  <p:pic>
                    <p:nvPicPr>
                      <p:cNvPr id="206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5419091"/>
                        <a:ext cx="2489200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1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04450C3-0087-4C11-B6AF-CC5223FA71F8}"/>
              </a:ext>
            </a:extLst>
          </p:cNvPr>
          <p:cNvSpPr txBox="1"/>
          <p:nvPr/>
        </p:nvSpPr>
        <p:spPr>
          <a:xfrm>
            <a:off x="7098905" y="644568"/>
            <a:ext cx="37857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Keep in mind that this rule can also be used backwards!!</a:t>
            </a:r>
          </a:p>
        </p:txBody>
      </p:sp>
      <p:graphicFrame>
        <p:nvGraphicFramePr>
          <p:cNvPr id="28" name="Object 9">
            <a:extLst>
              <a:ext uri="{FF2B5EF4-FFF2-40B4-BE49-F238E27FC236}">
                <a16:creationId xmlns:a16="http://schemas.microsoft.com/office/drawing/2014/main" id="{5305A157-8AF0-48A7-B878-CF535EA8FB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480789"/>
              </p:ext>
            </p:extLst>
          </p:nvPr>
        </p:nvGraphicFramePr>
        <p:xfrm>
          <a:off x="7886452" y="1244409"/>
          <a:ext cx="22161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104840" imgH="355320" progId="Equation.DSMT4">
                  <p:embed/>
                </p:oleObj>
              </mc:Choice>
              <mc:Fallback>
                <p:oleObj name="Equation" r:id="rId42" imgW="1104840" imgH="355320" progId="Equation.DSMT4">
                  <p:embed/>
                  <p:pic>
                    <p:nvPicPr>
                      <p:cNvPr id="28" name="Object 9">
                        <a:extLst>
                          <a:ext uri="{FF2B5EF4-FFF2-40B4-BE49-F238E27FC236}">
                            <a16:creationId xmlns:a16="http://schemas.microsoft.com/office/drawing/2014/main" id="{5305A157-8AF0-48A7-B878-CF535EA8FB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6452" y="1244409"/>
                        <a:ext cx="2216150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23" grpId="0" animBg="1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" y="0"/>
            <a:ext cx="7467600" cy="725487"/>
          </a:xfrm>
        </p:spPr>
        <p:txBody>
          <a:bodyPr/>
          <a:lstStyle/>
          <a:p>
            <a:pPr>
              <a:defRPr/>
            </a:pPr>
            <a:r>
              <a:rPr lang="en-CA" dirty="0"/>
              <a:t>Simplify each of the following: 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166872"/>
              </p:ext>
            </p:extLst>
          </p:nvPr>
        </p:nvGraphicFramePr>
        <p:xfrm>
          <a:off x="362586" y="835344"/>
          <a:ext cx="1789113" cy="11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600" imgH="457200" progId="Equation.DSMT4">
                  <p:embed/>
                </p:oleObj>
              </mc:Choice>
              <mc:Fallback>
                <p:oleObj name="Equation" r:id="rId3" imgW="736600" imgH="457200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6" y="835344"/>
                        <a:ext cx="1789113" cy="1106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469809"/>
              </p:ext>
            </p:extLst>
          </p:nvPr>
        </p:nvGraphicFramePr>
        <p:xfrm>
          <a:off x="3101024" y="976949"/>
          <a:ext cx="2808287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55199" imgH="304668" progId="Equation.DSMT4">
                  <p:embed/>
                </p:oleObj>
              </mc:Choice>
              <mc:Fallback>
                <p:oleObj name="Equation" r:id="rId5" imgW="1155199" imgH="304668" progId="Equation.DSMT4">
                  <p:embed/>
                  <p:pic>
                    <p:nvPicPr>
                      <p:cNvPr id="717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024" y="976949"/>
                        <a:ext cx="2808287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918413"/>
              </p:ext>
            </p:extLst>
          </p:nvPr>
        </p:nvGraphicFramePr>
        <p:xfrm>
          <a:off x="7150100" y="796608"/>
          <a:ext cx="2992438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31366" imgH="571252" progId="Equation.DSMT4">
                  <p:embed/>
                </p:oleObj>
              </mc:Choice>
              <mc:Fallback>
                <p:oleObj name="Equation" r:id="rId7" imgW="1231366" imgH="571252" progId="Equation.DSMT4">
                  <p:embed/>
                  <p:pic>
                    <p:nvPicPr>
                      <p:cNvPr id="717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0100" y="796608"/>
                        <a:ext cx="2992438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8" name="TextBox 5"/>
          <p:cNvSpPr txBox="1">
            <a:spLocks noChangeArrowheads="1"/>
          </p:cNvSpPr>
          <p:nvPr/>
        </p:nvSpPr>
        <p:spPr bwMode="auto">
          <a:xfrm>
            <a:off x="5507039" y="6581776"/>
            <a:ext cx="47907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1200"/>
              <a:t>Copyright All Rights Reserved Homework Depot at www.BCMath.ca</a:t>
            </a:r>
          </a:p>
        </p:txBody>
      </p:sp>
      <p:graphicFrame>
        <p:nvGraphicFramePr>
          <p:cNvPr id="2457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331545"/>
              </p:ext>
            </p:extLst>
          </p:nvPr>
        </p:nvGraphicFramePr>
        <p:xfrm>
          <a:off x="396876" y="2083118"/>
          <a:ext cx="1001713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40" imgH="419040" progId="Equation.DSMT4">
                  <p:embed/>
                </p:oleObj>
              </mc:Choice>
              <mc:Fallback>
                <p:oleObj name="Equation" r:id="rId9" imgW="431640" imgH="419040" progId="Equation.DSMT4">
                  <p:embed/>
                  <p:pic>
                    <p:nvPicPr>
                      <p:cNvPr id="2457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6" y="2083118"/>
                        <a:ext cx="1001713" cy="969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764452"/>
              </p:ext>
            </p:extLst>
          </p:nvPr>
        </p:nvGraphicFramePr>
        <p:xfrm>
          <a:off x="367984" y="3312478"/>
          <a:ext cx="854075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280" imgH="419040" progId="Equation.DSMT4">
                  <p:embed/>
                </p:oleObj>
              </mc:Choice>
              <mc:Fallback>
                <p:oleObj name="Equation" r:id="rId11" imgW="368280" imgH="419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84" y="3312478"/>
                        <a:ext cx="854075" cy="969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189724"/>
              </p:ext>
            </p:extLst>
          </p:nvPr>
        </p:nvGraphicFramePr>
        <p:xfrm>
          <a:off x="276861" y="4452938"/>
          <a:ext cx="13239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5000" imgH="215640" progId="Equation.DSMT4">
                  <p:embed/>
                </p:oleObj>
              </mc:Choice>
              <mc:Fallback>
                <p:oleObj name="Equation" r:id="rId13" imgW="495000" imgH="2156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1" y="4452938"/>
                        <a:ext cx="132397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815002"/>
              </p:ext>
            </p:extLst>
          </p:nvPr>
        </p:nvGraphicFramePr>
        <p:xfrm>
          <a:off x="249555" y="5103178"/>
          <a:ext cx="8905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9360" imgH="203040" progId="Equation.DSMT4">
                  <p:embed/>
                </p:oleObj>
              </mc:Choice>
              <mc:Fallback>
                <p:oleObj name="Equation" r:id="rId15" imgW="27936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" y="5103178"/>
                        <a:ext cx="890588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705122"/>
              </p:ext>
            </p:extLst>
          </p:nvPr>
        </p:nvGraphicFramePr>
        <p:xfrm>
          <a:off x="3055304" y="2097088"/>
          <a:ext cx="206057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88840" imgH="304560" progId="Equation.DSMT4">
                  <p:embed/>
                </p:oleObj>
              </mc:Choice>
              <mc:Fallback>
                <p:oleObj name="Equation" r:id="rId17" imgW="888840" imgH="304560" progId="Equation.DSMT4">
                  <p:embed/>
                  <p:pic>
                    <p:nvPicPr>
                      <p:cNvPr id="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304" y="2097088"/>
                        <a:ext cx="2060575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174418"/>
              </p:ext>
            </p:extLst>
          </p:nvPr>
        </p:nvGraphicFramePr>
        <p:xfrm>
          <a:off x="3087054" y="2876551"/>
          <a:ext cx="1912937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25480" imgH="279360" progId="Equation.DSMT4">
                  <p:embed/>
                </p:oleObj>
              </mc:Choice>
              <mc:Fallback>
                <p:oleObj name="Equation" r:id="rId19" imgW="82548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7054" y="2876551"/>
                        <a:ext cx="1912937" cy="646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98959"/>
              </p:ext>
            </p:extLst>
          </p:nvPr>
        </p:nvGraphicFramePr>
        <p:xfrm>
          <a:off x="3117215" y="3594101"/>
          <a:ext cx="1912938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25480" imgH="279360" progId="Equation.DSMT4">
                  <p:embed/>
                </p:oleObj>
              </mc:Choice>
              <mc:Fallback>
                <p:oleObj name="Equation" r:id="rId21" imgW="82548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215" y="3594101"/>
                        <a:ext cx="1912938" cy="646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282307"/>
              </p:ext>
            </p:extLst>
          </p:nvPr>
        </p:nvGraphicFramePr>
        <p:xfrm>
          <a:off x="244476" y="6057584"/>
          <a:ext cx="18716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85800" imgH="177480" progId="Equation.DSMT4">
                  <p:embed/>
                </p:oleObj>
              </mc:Choice>
              <mc:Fallback>
                <p:oleObj name="Equation" r:id="rId22" imgW="68580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6" y="6057584"/>
                        <a:ext cx="1871663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203270"/>
              </p:ext>
            </p:extLst>
          </p:nvPr>
        </p:nvGraphicFramePr>
        <p:xfrm>
          <a:off x="3126741" y="4314825"/>
          <a:ext cx="12668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45760" imgH="203040" progId="Equation.DSMT4">
                  <p:embed/>
                </p:oleObj>
              </mc:Choice>
              <mc:Fallback>
                <p:oleObj name="Equation" r:id="rId24" imgW="54576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6741" y="4314825"/>
                        <a:ext cx="1266825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993013"/>
              </p:ext>
            </p:extLst>
          </p:nvPr>
        </p:nvGraphicFramePr>
        <p:xfrm>
          <a:off x="3126741" y="4962526"/>
          <a:ext cx="20923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01440" imgH="177480" progId="Equation.DSMT4">
                  <p:embed/>
                </p:oleObj>
              </mc:Choice>
              <mc:Fallback>
                <p:oleObj name="Equation" r:id="rId26" imgW="90144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6741" y="4962526"/>
                        <a:ext cx="2092325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830146"/>
              </p:ext>
            </p:extLst>
          </p:nvPr>
        </p:nvGraphicFramePr>
        <p:xfrm>
          <a:off x="3126741" y="5538788"/>
          <a:ext cx="14446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22080" imgH="177480" progId="Equation.DSMT4">
                  <p:embed/>
                </p:oleObj>
              </mc:Choice>
              <mc:Fallback>
                <p:oleObj name="Equation" r:id="rId28" imgW="62208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6741" y="5538788"/>
                        <a:ext cx="144462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587208"/>
              </p:ext>
            </p:extLst>
          </p:nvPr>
        </p:nvGraphicFramePr>
        <p:xfrm>
          <a:off x="7358064" y="2281874"/>
          <a:ext cx="197167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50680" imgH="457200" progId="Equation.DSMT4">
                  <p:embed/>
                </p:oleObj>
              </mc:Choice>
              <mc:Fallback>
                <p:oleObj name="Equation" r:id="rId30" imgW="850680" imgH="4572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8064" y="2281874"/>
                        <a:ext cx="1971675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631187"/>
              </p:ext>
            </p:extLst>
          </p:nvPr>
        </p:nvGraphicFramePr>
        <p:xfrm>
          <a:off x="7287578" y="3468689"/>
          <a:ext cx="971550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19040" imgH="393480" progId="Equation.DSMT4">
                  <p:embed/>
                </p:oleObj>
              </mc:Choice>
              <mc:Fallback>
                <p:oleObj name="Equation" r:id="rId32" imgW="419040" imgH="393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578" y="3468689"/>
                        <a:ext cx="971550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025633"/>
              </p:ext>
            </p:extLst>
          </p:nvPr>
        </p:nvGraphicFramePr>
        <p:xfrm>
          <a:off x="7254240" y="4591369"/>
          <a:ext cx="795338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42720" imgH="393480" progId="Equation.DSMT4">
                  <p:embed/>
                </p:oleObj>
              </mc:Choice>
              <mc:Fallback>
                <p:oleObj name="Equation" r:id="rId34" imgW="342720" imgH="393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240" y="4591369"/>
                        <a:ext cx="795338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BD6B8-DA8E-4D84-B1BD-4790BC6E5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2" y="144272"/>
            <a:ext cx="10373360" cy="700722"/>
          </a:xfrm>
        </p:spPr>
        <p:txBody>
          <a:bodyPr>
            <a:normAutofit/>
          </a:bodyPr>
          <a:lstStyle/>
          <a:p>
            <a:r>
              <a:rPr lang="en-US" dirty="0"/>
              <a:t>Additional Exponential Rules: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125C3-F3FE-4AC5-821F-CC73FF3222F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5017" y="863539"/>
            <a:ext cx="11328400" cy="1397000"/>
          </a:xfrm>
        </p:spPr>
        <p:txBody>
          <a:bodyPr/>
          <a:lstStyle/>
          <a:p>
            <a:r>
              <a:rPr lang="en-US" dirty="0"/>
              <a:t>The main purpose of this section is to solve equations with exponents</a:t>
            </a:r>
          </a:p>
          <a:p>
            <a:r>
              <a:rPr lang="en-US" dirty="0"/>
              <a:t>Most terms have the same base but require some manipulation of numbers</a:t>
            </a:r>
          </a:p>
          <a:p>
            <a:r>
              <a:rPr lang="en-US" dirty="0"/>
              <a:t>So we need to use the following rules: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40C7D2-C7B6-440D-99EA-7E630DAD1690}"/>
              </a:ext>
            </a:extLst>
          </p:cNvPr>
          <p:cNvSpPr txBox="1"/>
          <p:nvPr/>
        </p:nvSpPr>
        <p:spPr>
          <a:xfrm>
            <a:off x="220491" y="2299049"/>
            <a:ext cx="3954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Always convert to a lower Base:</a:t>
            </a:r>
          </a:p>
        </p:txBody>
      </p:sp>
      <p:graphicFrame>
        <p:nvGraphicFramePr>
          <p:cNvPr id="20" name="Object 17">
            <a:extLst>
              <a:ext uri="{FF2B5EF4-FFF2-40B4-BE49-F238E27FC236}">
                <a16:creationId xmlns:a16="http://schemas.microsoft.com/office/drawing/2014/main" id="{12D94F97-C42C-4825-88D2-B785E9D333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461313"/>
              </p:ext>
            </p:extLst>
          </p:nvPr>
        </p:nvGraphicFramePr>
        <p:xfrm>
          <a:off x="499853" y="2645636"/>
          <a:ext cx="1780639" cy="650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241200" progId="Equation.DSMT4">
                  <p:embed/>
                </p:oleObj>
              </mc:Choice>
              <mc:Fallback>
                <p:oleObj name="Equation" r:id="rId2" imgW="660240" imgH="241200" progId="Equation.DSMT4">
                  <p:embed/>
                  <p:pic>
                    <p:nvPicPr>
                      <p:cNvPr id="20" name="Object 17">
                        <a:extLst>
                          <a:ext uri="{FF2B5EF4-FFF2-40B4-BE49-F238E27FC236}">
                            <a16:creationId xmlns:a16="http://schemas.microsoft.com/office/drawing/2014/main" id="{12D94F97-C42C-4825-88D2-B785E9D333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853" y="2645636"/>
                        <a:ext cx="1780639" cy="650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7">
            <a:extLst>
              <a:ext uri="{FF2B5EF4-FFF2-40B4-BE49-F238E27FC236}">
                <a16:creationId xmlns:a16="http://schemas.microsoft.com/office/drawing/2014/main" id="{94BA63B4-86F5-449B-901A-2DAD564859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609217"/>
              </p:ext>
            </p:extLst>
          </p:nvPr>
        </p:nvGraphicFramePr>
        <p:xfrm>
          <a:off x="3104195" y="2665413"/>
          <a:ext cx="19875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241200" progId="Equation.DSMT4">
                  <p:embed/>
                </p:oleObj>
              </mc:Choice>
              <mc:Fallback>
                <p:oleObj name="Equation" r:id="rId4" imgW="736560" imgH="241200" progId="Equation.DSMT4">
                  <p:embed/>
                  <p:pic>
                    <p:nvPicPr>
                      <p:cNvPr id="21" name="Object 17">
                        <a:extLst>
                          <a:ext uri="{FF2B5EF4-FFF2-40B4-BE49-F238E27FC236}">
                            <a16:creationId xmlns:a16="http://schemas.microsoft.com/office/drawing/2014/main" id="{94BA63B4-86F5-449B-901A-2DAD564859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4195" y="2665413"/>
                        <a:ext cx="1987550" cy="650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7">
            <a:extLst>
              <a:ext uri="{FF2B5EF4-FFF2-40B4-BE49-F238E27FC236}">
                <a16:creationId xmlns:a16="http://schemas.microsoft.com/office/drawing/2014/main" id="{DD0A1E44-E275-4CA9-A6B7-6A989E246B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946266"/>
              </p:ext>
            </p:extLst>
          </p:nvPr>
        </p:nvGraphicFramePr>
        <p:xfrm>
          <a:off x="5801358" y="2684463"/>
          <a:ext cx="20224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241200" progId="Equation.DSMT4">
                  <p:embed/>
                </p:oleObj>
              </mc:Choice>
              <mc:Fallback>
                <p:oleObj name="Equation" r:id="rId6" imgW="749160" imgH="241200" progId="Equation.DSMT4">
                  <p:embed/>
                  <p:pic>
                    <p:nvPicPr>
                      <p:cNvPr id="22" name="Object 17">
                        <a:extLst>
                          <a:ext uri="{FF2B5EF4-FFF2-40B4-BE49-F238E27FC236}">
                            <a16:creationId xmlns:a16="http://schemas.microsoft.com/office/drawing/2014/main" id="{DD0A1E44-E275-4CA9-A6B7-6A989E246B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1358" y="2684463"/>
                        <a:ext cx="2022475" cy="650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2EFF73A8-61E4-4948-A1BD-84D775F55D36}"/>
              </a:ext>
            </a:extLst>
          </p:cNvPr>
          <p:cNvSpPr txBox="1"/>
          <p:nvPr/>
        </p:nvSpPr>
        <p:spPr>
          <a:xfrm>
            <a:off x="453681" y="3468673"/>
            <a:ext cx="2399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Equating Powers</a:t>
            </a:r>
          </a:p>
        </p:txBody>
      </p:sp>
      <p:graphicFrame>
        <p:nvGraphicFramePr>
          <p:cNvPr id="24" name="Object 17">
            <a:extLst>
              <a:ext uri="{FF2B5EF4-FFF2-40B4-BE49-F238E27FC236}">
                <a16:creationId xmlns:a16="http://schemas.microsoft.com/office/drawing/2014/main" id="{87DB6B1D-697D-4A77-8548-3BCD770023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54945"/>
              </p:ext>
            </p:extLst>
          </p:nvPr>
        </p:nvGraphicFramePr>
        <p:xfrm>
          <a:off x="529564" y="4046969"/>
          <a:ext cx="14271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0" imgH="241200" progId="Equation.DSMT4">
                  <p:embed/>
                </p:oleObj>
              </mc:Choice>
              <mc:Fallback>
                <p:oleObj name="Equation" r:id="rId8" imgW="774360" imgH="241200" progId="Equation.DSMT4">
                  <p:embed/>
                  <p:pic>
                    <p:nvPicPr>
                      <p:cNvPr id="24" name="Object 17">
                        <a:extLst>
                          <a:ext uri="{FF2B5EF4-FFF2-40B4-BE49-F238E27FC236}">
                            <a16:creationId xmlns:a16="http://schemas.microsoft.com/office/drawing/2014/main" id="{87DB6B1D-697D-4A77-8548-3BCD770023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64" y="4046969"/>
                        <a:ext cx="1427162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7">
            <a:extLst>
              <a:ext uri="{FF2B5EF4-FFF2-40B4-BE49-F238E27FC236}">
                <a16:creationId xmlns:a16="http://schemas.microsoft.com/office/drawing/2014/main" id="{A8E4BB12-F43B-4424-9CB0-81C324A9F6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285722"/>
              </p:ext>
            </p:extLst>
          </p:nvPr>
        </p:nvGraphicFramePr>
        <p:xfrm>
          <a:off x="1981665" y="4211837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480" imgH="164880" progId="Equation.DSMT4">
                  <p:embed/>
                </p:oleObj>
              </mc:Choice>
              <mc:Fallback>
                <p:oleObj name="Equation" r:id="rId10" imgW="393480" imgH="164880" progId="Equation.DSMT4">
                  <p:embed/>
                  <p:pic>
                    <p:nvPicPr>
                      <p:cNvPr id="25" name="Object 17">
                        <a:extLst>
                          <a:ext uri="{FF2B5EF4-FFF2-40B4-BE49-F238E27FC236}">
                            <a16:creationId xmlns:a16="http://schemas.microsoft.com/office/drawing/2014/main" id="{A8E4BB12-F43B-4424-9CB0-81C324A9F6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665" y="4211837"/>
                        <a:ext cx="723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7">
            <a:extLst>
              <a:ext uri="{FF2B5EF4-FFF2-40B4-BE49-F238E27FC236}">
                <a16:creationId xmlns:a16="http://schemas.microsoft.com/office/drawing/2014/main" id="{DEC2FCC4-7501-493A-9CCF-FC3A787AD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441643"/>
              </p:ext>
            </p:extLst>
          </p:nvPr>
        </p:nvGraphicFramePr>
        <p:xfrm>
          <a:off x="1297483" y="4669326"/>
          <a:ext cx="865188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177480" progId="Equation.DSMT4">
                  <p:embed/>
                </p:oleObj>
              </mc:Choice>
              <mc:Fallback>
                <p:oleObj name="Equation" r:id="rId12" imgW="469800" imgH="177480" progId="Equation.DSMT4">
                  <p:embed/>
                  <p:pic>
                    <p:nvPicPr>
                      <p:cNvPr id="26" name="Object 17">
                        <a:extLst>
                          <a:ext uri="{FF2B5EF4-FFF2-40B4-BE49-F238E27FC236}">
                            <a16:creationId xmlns:a16="http://schemas.microsoft.com/office/drawing/2014/main" id="{DEC2FCC4-7501-493A-9CCF-FC3A787ADD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483" y="4669326"/>
                        <a:ext cx="865188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B31A636A-E61A-4A84-BEE5-82617811FF24}"/>
              </a:ext>
            </a:extLst>
          </p:cNvPr>
          <p:cNvSpPr/>
          <p:nvPr/>
        </p:nvSpPr>
        <p:spPr>
          <a:xfrm>
            <a:off x="387107" y="3955743"/>
            <a:ext cx="2489518" cy="6342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C4E1A77F-2C22-4CAA-A514-773A7B677F3A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116672" y="3747924"/>
                <a:ext cx="5674788" cy="10659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sz="2200" dirty="0"/>
                  <a:t>When two powers with the same base are equal, then the exponents will be equal.  Exception is when the base is 1 or 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CA" sz="2200" dirty="0"/>
              </a:p>
            </p:txBody>
          </p:sp>
        </mc:Choice>
        <mc:Fallback xmlns=""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C4E1A77F-2C22-4CAA-A514-773A7B677F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16672" y="3747924"/>
                <a:ext cx="5674788" cy="1065942"/>
              </a:xfrm>
              <a:prstGeom prst="rect">
                <a:avLst/>
              </a:prstGeom>
              <a:blipFill>
                <a:blip r:embed="rId15"/>
                <a:stretch>
                  <a:fillRect l="-1396" t="-4000" r="-215" b="-1428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" name="Object 17">
            <a:extLst>
              <a:ext uri="{FF2B5EF4-FFF2-40B4-BE49-F238E27FC236}">
                <a16:creationId xmlns:a16="http://schemas.microsoft.com/office/drawing/2014/main" id="{3E2A359A-647B-49B1-8BAB-111A3AD3AE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1297141"/>
              </p:ext>
            </p:extLst>
          </p:nvPr>
        </p:nvGraphicFramePr>
        <p:xfrm>
          <a:off x="9310068" y="3425742"/>
          <a:ext cx="1820019" cy="771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71320" imgH="241200" progId="Equation.DSMT4">
                  <p:embed/>
                </p:oleObj>
              </mc:Choice>
              <mc:Fallback>
                <p:oleObj name="Equation" r:id="rId16" imgW="571320" imgH="241200" progId="Equation.DSMT4">
                  <p:embed/>
                  <p:pic>
                    <p:nvPicPr>
                      <p:cNvPr id="29" name="Object 17">
                        <a:extLst>
                          <a:ext uri="{FF2B5EF4-FFF2-40B4-BE49-F238E27FC236}">
                            <a16:creationId xmlns:a16="http://schemas.microsoft.com/office/drawing/2014/main" id="{3E2A359A-647B-49B1-8BAB-111A3AD3AE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0068" y="3425742"/>
                        <a:ext cx="1820019" cy="7713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7">
            <a:extLst>
              <a:ext uri="{FF2B5EF4-FFF2-40B4-BE49-F238E27FC236}">
                <a16:creationId xmlns:a16="http://schemas.microsoft.com/office/drawing/2014/main" id="{AF877185-7D40-49B9-9ABF-A5F48022FD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674520"/>
              </p:ext>
            </p:extLst>
          </p:nvPr>
        </p:nvGraphicFramePr>
        <p:xfrm>
          <a:off x="9589037" y="4196967"/>
          <a:ext cx="1457665" cy="568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57200" imgH="177480" progId="Equation.DSMT4">
                  <p:embed/>
                </p:oleObj>
              </mc:Choice>
              <mc:Fallback>
                <p:oleObj name="Equation" r:id="rId18" imgW="457200" imgH="177480" progId="Equation.DSMT4">
                  <p:embed/>
                  <p:pic>
                    <p:nvPicPr>
                      <p:cNvPr id="30" name="Object 17">
                        <a:extLst>
                          <a:ext uri="{FF2B5EF4-FFF2-40B4-BE49-F238E27FC236}">
                            <a16:creationId xmlns:a16="http://schemas.microsoft.com/office/drawing/2014/main" id="{AF877185-7D40-49B9-9ABF-A5F48022FD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9037" y="4196967"/>
                        <a:ext cx="1457665" cy="5682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7">
            <a:extLst>
              <a:ext uri="{FF2B5EF4-FFF2-40B4-BE49-F238E27FC236}">
                <a16:creationId xmlns:a16="http://schemas.microsoft.com/office/drawing/2014/main" id="{D4870456-7BA5-4C20-BCE3-76192192D7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370567"/>
              </p:ext>
            </p:extLst>
          </p:nvPr>
        </p:nvGraphicFramePr>
        <p:xfrm>
          <a:off x="669925" y="5753100"/>
          <a:ext cx="247650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46040" imgH="406080" progId="Equation.DSMT4">
                  <p:embed/>
                </p:oleObj>
              </mc:Choice>
              <mc:Fallback>
                <p:oleObj name="Equation" r:id="rId20" imgW="1346040" imgH="406080" progId="Equation.DSMT4">
                  <p:embed/>
                  <p:pic>
                    <p:nvPicPr>
                      <p:cNvPr id="31" name="Object 17">
                        <a:extLst>
                          <a:ext uri="{FF2B5EF4-FFF2-40B4-BE49-F238E27FC236}">
                            <a16:creationId xmlns:a16="http://schemas.microsoft.com/office/drawing/2014/main" id="{D4870456-7BA5-4C20-BCE3-76192192D7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" y="5753100"/>
                        <a:ext cx="2476500" cy="747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BDF1D58B-7AEC-430B-9E00-1B2366A56D1F}"/>
              </a:ext>
            </a:extLst>
          </p:cNvPr>
          <p:cNvSpPr txBox="1"/>
          <p:nvPr/>
        </p:nvSpPr>
        <p:spPr>
          <a:xfrm>
            <a:off x="99152" y="5292195"/>
            <a:ext cx="3481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Distributing Exponents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ACB5F6B-4342-46B3-A0AA-233B72678D05}"/>
              </a:ext>
            </a:extLst>
          </p:cNvPr>
          <p:cNvSpPr/>
          <p:nvPr/>
        </p:nvSpPr>
        <p:spPr>
          <a:xfrm>
            <a:off x="447975" y="5653498"/>
            <a:ext cx="2790983" cy="10112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E9BD21E4-FD24-49D1-9F27-68C900F8495B}"/>
              </a:ext>
            </a:extLst>
          </p:cNvPr>
          <p:cNvSpPr txBox="1">
            <a:spLocks/>
          </p:cNvSpPr>
          <p:nvPr/>
        </p:nvSpPr>
        <p:spPr bwMode="auto">
          <a:xfrm>
            <a:off x="3412291" y="5552854"/>
            <a:ext cx="4971545" cy="106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If the exponent is a sum of two or more terms, taking it to another power requires distribution:</a:t>
            </a:r>
          </a:p>
        </p:txBody>
      </p:sp>
      <p:graphicFrame>
        <p:nvGraphicFramePr>
          <p:cNvPr id="35" name="Object 17">
            <a:extLst>
              <a:ext uri="{FF2B5EF4-FFF2-40B4-BE49-F238E27FC236}">
                <a16:creationId xmlns:a16="http://schemas.microsoft.com/office/drawing/2014/main" id="{00EE1064-CCE3-4097-93A1-70DD8FC7AB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223038"/>
              </p:ext>
            </p:extLst>
          </p:nvPr>
        </p:nvGraphicFramePr>
        <p:xfrm>
          <a:off x="8736816" y="5319208"/>
          <a:ext cx="1131887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55320" imgH="241200" progId="Equation.DSMT4">
                  <p:embed/>
                </p:oleObj>
              </mc:Choice>
              <mc:Fallback>
                <p:oleObj name="Equation" r:id="rId22" imgW="355320" imgH="241200" progId="Equation.DSMT4">
                  <p:embed/>
                  <p:pic>
                    <p:nvPicPr>
                      <p:cNvPr id="35" name="Object 17">
                        <a:extLst>
                          <a:ext uri="{FF2B5EF4-FFF2-40B4-BE49-F238E27FC236}">
                            <a16:creationId xmlns:a16="http://schemas.microsoft.com/office/drawing/2014/main" id="{00EE1064-CCE3-4097-93A1-70DD8FC7AB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6816" y="5319208"/>
                        <a:ext cx="1131887" cy="771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7">
            <a:extLst>
              <a:ext uri="{FF2B5EF4-FFF2-40B4-BE49-F238E27FC236}">
                <a16:creationId xmlns:a16="http://schemas.microsoft.com/office/drawing/2014/main" id="{A6CB4F4E-176D-4B4B-994B-9E474BDE7F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768258"/>
              </p:ext>
            </p:extLst>
          </p:nvPr>
        </p:nvGraphicFramePr>
        <p:xfrm>
          <a:off x="9877598" y="5351513"/>
          <a:ext cx="1458759" cy="853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98400" imgH="406080" progId="Equation.DSMT4">
                  <p:embed/>
                </p:oleObj>
              </mc:Choice>
              <mc:Fallback>
                <p:oleObj name="Equation" r:id="rId24" imgW="698400" imgH="406080" progId="Equation.DSMT4">
                  <p:embed/>
                  <p:pic>
                    <p:nvPicPr>
                      <p:cNvPr id="36" name="Object 17">
                        <a:extLst>
                          <a:ext uri="{FF2B5EF4-FFF2-40B4-BE49-F238E27FC236}">
                            <a16:creationId xmlns:a16="http://schemas.microsoft.com/office/drawing/2014/main" id="{A6CB4F4E-176D-4B4B-994B-9E474BDE7F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7598" y="5351513"/>
                        <a:ext cx="1458759" cy="8533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BB0CDC84-2AA6-46AB-8EEC-2AAFB5EE54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999626"/>
              </p:ext>
            </p:extLst>
          </p:nvPr>
        </p:nvGraphicFramePr>
        <p:xfrm>
          <a:off x="9666575" y="6054297"/>
          <a:ext cx="1923170" cy="726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09480" imgH="228600" progId="Equation.DSMT4">
                  <p:embed/>
                </p:oleObj>
              </mc:Choice>
              <mc:Fallback>
                <p:oleObj name="Equation" r:id="rId26" imgW="609480" imgH="2286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BB0CDC84-2AA6-46AB-8EEC-2AAFB5EE54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6575" y="6054297"/>
                        <a:ext cx="1923170" cy="7265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986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3" grpId="0"/>
      <p:bldP spid="27" grpId="0" animBg="1"/>
      <p:bldP spid="28" grpId="0"/>
      <p:bldP spid="32" grpId="0"/>
      <p:bldP spid="33" grpId="0" animBg="1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24F95-DC92-4DDA-9D25-E7CCC7176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82" y="434893"/>
            <a:ext cx="11510128" cy="611482"/>
          </a:xfrm>
        </p:spPr>
        <p:txBody>
          <a:bodyPr>
            <a:normAutofit fontScale="90000"/>
          </a:bodyPr>
          <a:lstStyle/>
          <a:p>
            <a:r>
              <a:rPr lang="en-CA" dirty="0"/>
              <a:t>Match each expression on the left with an equivalent term on the right (no Calculators)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BA6CAB0-BC89-445F-B36F-EDC05BFBC7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991226"/>
              </p:ext>
            </p:extLst>
          </p:nvPr>
        </p:nvGraphicFramePr>
        <p:xfrm>
          <a:off x="283196" y="933499"/>
          <a:ext cx="1463185" cy="612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228600" progId="Equation.DSMT4">
                  <p:embed/>
                </p:oleObj>
              </mc:Choice>
              <mc:Fallback>
                <p:oleObj name="Equation" r:id="rId2" imgW="54576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BA6CAB0-BC89-445F-B36F-EDC05BFBC7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3196" y="933499"/>
                        <a:ext cx="1463185" cy="612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283CED5-5407-48FA-99BE-7F67A15F07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948122"/>
              </p:ext>
            </p:extLst>
          </p:nvPr>
        </p:nvGraphicFramePr>
        <p:xfrm>
          <a:off x="300038" y="2293154"/>
          <a:ext cx="139382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560" imgH="228600" progId="Equation.DSMT4">
                  <p:embed/>
                </p:oleObj>
              </mc:Choice>
              <mc:Fallback>
                <p:oleObj name="Equation" r:id="rId4" imgW="52056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283CED5-5407-48FA-99BE-7F67A15F07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0038" y="2293154"/>
                        <a:ext cx="1393825" cy="611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85A104F-20F0-403A-A1DD-8DA46E78F9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711067"/>
              </p:ext>
            </p:extLst>
          </p:nvPr>
        </p:nvGraphicFramePr>
        <p:xfrm>
          <a:off x="285750" y="3804289"/>
          <a:ext cx="14605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45760" imgH="228600" progId="Equation.DSMT4">
                  <p:embed/>
                </p:oleObj>
              </mc:Choice>
              <mc:Fallback>
                <p:oleObj name="Equation" r:id="rId6" imgW="54576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85A104F-20F0-403A-A1DD-8DA46E78F9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5750" y="3804289"/>
                        <a:ext cx="1460500" cy="611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6A04CDB-C714-481F-9BA2-460AA1AAA7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888365"/>
              </p:ext>
            </p:extLst>
          </p:nvPr>
        </p:nvGraphicFramePr>
        <p:xfrm>
          <a:off x="287171" y="5164009"/>
          <a:ext cx="2073276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0" imgH="228600" progId="Equation.DSMT4">
                  <p:embed/>
                </p:oleObj>
              </mc:Choice>
              <mc:Fallback>
                <p:oleObj name="Equation" r:id="rId8" imgW="77436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6A04CDB-C714-481F-9BA2-460AA1AAA7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7171" y="5164009"/>
                        <a:ext cx="2073276" cy="611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A9D04ED-FF23-46BF-A489-A6A2E39B50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308256"/>
              </p:ext>
            </p:extLst>
          </p:nvPr>
        </p:nvGraphicFramePr>
        <p:xfrm>
          <a:off x="6941221" y="1047750"/>
          <a:ext cx="13271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228600" progId="Equation.DSMT4">
                  <p:embed/>
                </p:oleObj>
              </mc:Choice>
              <mc:Fallback>
                <p:oleObj name="Equation" r:id="rId10" imgW="49500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A9D04ED-FF23-46BF-A489-A6A2E39B50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941221" y="1047750"/>
                        <a:ext cx="1327150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6BE5134-4DFA-489A-8814-1530BA4355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682216"/>
              </p:ext>
            </p:extLst>
          </p:nvPr>
        </p:nvGraphicFramePr>
        <p:xfrm>
          <a:off x="9893105" y="1077832"/>
          <a:ext cx="14620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760" imgH="228600" progId="Equation.DSMT4">
                  <p:embed/>
                </p:oleObj>
              </mc:Choice>
              <mc:Fallback>
                <p:oleObj name="Equation" r:id="rId12" imgW="54576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6BE5134-4DFA-489A-8814-1530BA4355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893105" y="1077832"/>
                        <a:ext cx="1462088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0C8A7C3-FA3D-463C-994D-CB6E44ED26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298091"/>
              </p:ext>
            </p:extLst>
          </p:nvPr>
        </p:nvGraphicFramePr>
        <p:xfrm>
          <a:off x="6805613" y="1954213"/>
          <a:ext cx="160020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6880" imgH="228600" progId="Equation.DSMT4">
                  <p:embed/>
                </p:oleObj>
              </mc:Choice>
              <mc:Fallback>
                <p:oleObj name="Equation" r:id="rId14" imgW="59688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0C8A7C3-FA3D-463C-994D-CB6E44ED26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805613" y="1954213"/>
                        <a:ext cx="1600200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A62BADE-E43F-43E3-AD2B-DA986E0E7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255401"/>
              </p:ext>
            </p:extLst>
          </p:nvPr>
        </p:nvGraphicFramePr>
        <p:xfrm>
          <a:off x="9812847" y="1916113"/>
          <a:ext cx="18351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279360" progId="Equation.DSMT4">
                  <p:embed/>
                </p:oleObj>
              </mc:Choice>
              <mc:Fallback>
                <p:oleObj name="Equation" r:id="rId16" imgW="68580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A62BADE-E43F-43E3-AD2B-DA986E0E75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812847" y="1916113"/>
                        <a:ext cx="1835150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036B008-69C1-414D-9263-E4F73601D5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473509"/>
              </p:ext>
            </p:extLst>
          </p:nvPr>
        </p:nvGraphicFramePr>
        <p:xfrm>
          <a:off x="6915969" y="2860675"/>
          <a:ext cx="18383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228600" progId="Equation.DSMT4">
                  <p:embed/>
                </p:oleObj>
              </mc:Choice>
              <mc:Fallback>
                <p:oleObj name="Equation" r:id="rId18" imgW="68580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036B008-69C1-414D-9263-E4F73601D5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915969" y="2860675"/>
                        <a:ext cx="1838325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4695F07-B584-40B5-A809-EEBAE5918B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265650"/>
              </p:ext>
            </p:extLst>
          </p:nvPr>
        </p:nvGraphicFramePr>
        <p:xfrm>
          <a:off x="9778118" y="2824163"/>
          <a:ext cx="1870075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98400" imgH="279360" progId="Equation.DSMT4">
                  <p:embed/>
                </p:oleObj>
              </mc:Choice>
              <mc:Fallback>
                <p:oleObj name="Equation" r:id="rId20" imgW="69840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4695F07-B584-40B5-A809-EEBAE5918B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9778118" y="2824163"/>
                        <a:ext cx="1870075" cy="747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3A4B28E-1671-4CFD-86C3-0DDA449741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214564"/>
              </p:ext>
            </p:extLst>
          </p:nvPr>
        </p:nvGraphicFramePr>
        <p:xfrm>
          <a:off x="6692704" y="3767138"/>
          <a:ext cx="187166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98400" imgH="228600" progId="Equation.DSMT4">
                  <p:embed/>
                </p:oleObj>
              </mc:Choice>
              <mc:Fallback>
                <p:oleObj name="Equation" r:id="rId22" imgW="6984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3A4B28E-1671-4CFD-86C3-0DDA449741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692704" y="3767138"/>
                        <a:ext cx="1871663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FF5C903-8985-4D0C-83A1-32EF2B1A51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061114"/>
              </p:ext>
            </p:extLst>
          </p:nvPr>
        </p:nvGraphicFramePr>
        <p:xfrm>
          <a:off x="9251443" y="3729038"/>
          <a:ext cx="254952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52200" imgH="279360" progId="Equation.DSMT4">
                  <p:embed/>
                </p:oleObj>
              </mc:Choice>
              <mc:Fallback>
                <p:oleObj name="Equation" r:id="rId24" imgW="95220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FF5C903-8985-4D0C-83A1-32EF2B1A51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251443" y="3729038"/>
                        <a:ext cx="2549525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CC1DE218-E7AA-4F7D-A3B2-AC55F2B0D3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118841"/>
              </p:ext>
            </p:extLst>
          </p:nvPr>
        </p:nvGraphicFramePr>
        <p:xfrm>
          <a:off x="6947509" y="4673926"/>
          <a:ext cx="13271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95000" imgH="228600" progId="Equation.DSMT4">
                  <p:embed/>
                </p:oleObj>
              </mc:Choice>
              <mc:Fallback>
                <p:oleObj name="Equation" r:id="rId26" imgW="49500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CC1DE218-E7AA-4F7D-A3B2-AC55F2B0D3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947509" y="4673926"/>
                        <a:ext cx="1327150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310899D-D3B9-4618-BE09-CF246B95E8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112284"/>
              </p:ext>
            </p:extLst>
          </p:nvPr>
        </p:nvGraphicFramePr>
        <p:xfrm>
          <a:off x="9899393" y="4704008"/>
          <a:ext cx="14620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45760" imgH="228600" progId="Equation.DSMT4">
                  <p:embed/>
                </p:oleObj>
              </mc:Choice>
              <mc:Fallback>
                <p:oleObj name="Equation" r:id="rId28" imgW="545760" imgH="2286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310899D-D3B9-4618-BE09-CF246B95E8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9899393" y="4704008"/>
                        <a:ext cx="1462088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2F54CF7B-ED9D-46B1-99D9-6CE1253529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961719"/>
              </p:ext>
            </p:extLst>
          </p:nvPr>
        </p:nvGraphicFramePr>
        <p:xfrm>
          <a:off x="6949081" y="5580470"/>
          <a:ext cx="13271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95000" imgH="228600" progId="Equation.DSMT4">
                  <p:embed/>
                </p:oleObj>
              </mc:Choice>
              <mc:Fallback>
                <p:oleObj name="Equation" r:id="rId30" imgW="49500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2F54CF7B-ED9D-46B1-99D9-6CE1253529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949081" y="5580470"/>
                        <a:ext cx="1327150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162FCCDD-ED4D-47E2-B337-BFB569F227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18503"/>
              </p:ext>
            </p:extLst>
          </p:nvPr>
        </p:nvGraphicFramePr>
        <p:xfrm>
          <a:off x="9917113" y="5610225"/>
          <a:ext cx="14287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33160" imgH="228600" progId="Equation.DSMT4">
                  <p:embed/>
                </p:oleObj>
              </mc:Choice>
              <mc:Fallback>
                <p:oleObj name="Equation" r:id="rId32" imgW="53316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162FCCDD-ED4D-47E2-B337-BFB569F227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9917113" y="5610225"/>
                        <a:ext cx="1428750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0128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9945C-393E-4FB5-BBE8-238BED022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37" y="120402"/>
            <a:ext cx="10335046" cy="595695"/>
          </a:xfrm>
        </p:spPr>
        <p:txBody>
          <a:bodyPr/>
          <a:lstStyle/>
          <a:p>
            <a:r>
              <a:rPr lang="en-US" dirty="0"/>
              <a:t>Solving for Exponents: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E0264-73E1-4C47-A204-FEDAEAA8A14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127" y="851055"/>
            <a:ext cx="11497938" cy="1363336"/>
          </a:xfrm>
        </p:spPr>
        <p:txBody>
          <a:bodyPr/>
          <a:lstStyle/>
          <a:p>
            <a:r>
              <a:rPr lang="en-US" dirty="0"/>
              <a:t>When solving equations with more than one power, check if the powers have the same base</a:t>
            </a:r>
          </a:p>
          <a:p>
            <a:r>
              <a:rPr lang="en-US" dirty="0"/>
              <a:t>If powers have the same base, combine them into a single power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EDB803E9-A6B8-447B-A685-A46D40698E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586109"/>
              </p:ext>
            </p:extLst>
          </p:nvPr>
        </p:nvGraphicFramePr>
        <p:xfrm>
          <a:off x="820928" y="2385745"/>
          <a:ext cx="208121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760" imgH="355320" progId="Equation.DSMT4">
                  <p:embed/>
                </p:oleObj>
              </mc:Choice>
              <mc:Fallback>
                <p:oleObj name="Equation" r:id="rId2" imgW="977760" imgH="35532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EDB803E9-A6B8-447B-A685-A46D40698E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928" y="2385745"/>
                        <a:ext cx="208121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79D78CAB-0283-4956-BAFD-0D7B0A3D0A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277518"/>
              </p:ext>
            </p:extLst>
          </p:nvPr>
        </p:nvGraphicFramePr>
        <p:xfrm>
          <a:off x="3779397" y="2483233"/>
          <a:ext cx="91916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40" imgH="241200" progId="Equation.DSMT4">
                  <p:embed/>
                </p:oleObj>
              </mc:Choice>
              <mc:Fallback>
                <p:oleObj name="Equation" r:id="rId4" imgW="431640" imgH="2412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79D78CAB-0283-4956-BAFD-0D7B0A3D0A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397" y="2483233"/>
                        <a:ext cx="919163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E0623E93-A237-4742-83A7-AF2AD91B62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467867"/>
              </p:ext>
            </p:extLst>
          </p:nvPr>
        </p:nvGraphicFramePr>
        <p:xfrm>
          <a:off x="5106777" y="2470916"/>
          <a:ext cx="10541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5000" imgH="241200" progId="Equation.DSMT4">
                  <p:embed/>
                </p:oleObj>
              </mc:Choice>
              <mc:Fallback>
                <p:oleObj name="Equation" r:id="rId6" imgW="495000" imgH="24120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E0623E93-A237-4742-83A7-AF2AD91B62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777" y="2470916"/>
                        <a:ext cx="1054100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3FF88E4-B5EF-41BD-8229-11EA21D897D6}"/>
              </a:ext>
            </a:extLst>
          </p:cNvPr>
          <p:cNvSpPr txBox="1"/>
          <p:nvPr/>
        </p:nvSpPr>
        <p:spPr>
          <a:xfrm>
            <a:off x="6459925" y="2484387"/>
            <a:ext cx="5350157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  <a:cs typeface="Arial" charset="0"/>
              </a:rPr>
              <a:t>All terms have the same prime base of “3”, so yes they have the same base!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B851C412-00CA-499E-9509-280E93FDA2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314413"/>
              </p:ext>
            </p:extLst>
          </p:nvPr>
        </p:nvGraphicFramePr>
        <p:xfrm>
          <a:off x="648178" y="3198431"/>
          <a:ext cx="22701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6680" imgH="355320" progId="Equation.DSMT4">
                  <p:embed/>
                </p:oleObj>
              </mc:Choice>
              <mc:Fallback>
                <p:oleObj name="Equation" r:id="rId8" imgW="1066680" imgH="355320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B851C412-00CA-499E-9509-280E93FDA2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178" y="3198431"/>
                        <a:ext cx="2270125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07582F3-D9C5-46F0-ACF0-31B598FC65FF}"/>
              </a:ext>
            </a:extLst>
          </p:cNvPr>
          <p:cNvSpPr txBox="1"/>
          <p:nvPr/>
        </p:nvSpPr>
        <p:spPr>
          <a:xfrm>
            <a:off x="3483535" y="3496103"/>
            <a:ext cx="7863838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  <a:cs typeface="Arial" charset="0"/>
              </a:rPr>
              <a:t>Combine the two powers on the left to a single power since they have the same base</a:t>
            </a:r>
          </a:p>
        </p:txBody>
      </p:sp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4575C9F6-57B5-4D64-A4B6-E109A316B4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398410"/>
              </p:ext>
            </p:extLst>
          </p:nvPr>
        </p:nvGraphicFramePr>
        <p:xfrm>
          <a:off x="736236" y="3988852"/>
          <a:ext cx="2172216" cy="57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241200" progId="Equation.DSMT4">
                  <p:embed/>
                </p:oleObj>
              </mc:Choice>
              <mc:Fallback>
                <p:oleObj name="Equation" r:id="rId10" imgW="914400" imgH="24120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4575C9F6-57B5-4D64-A4B6-E109A316B4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236" y="3988852"/>
                        <a:ext cx="2172216" cy="572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A29BDF5-A4A1-4B62-A63A-44C7562B175F}"/>
              </a:ext>
            </a:extLst>
          </p:cNvPr>
          <p:cNvSpPr txBox="1"/>
          <p:nvPr/>
        </p:nvSpPr>
        <p:spPr>
          <a:xfrm>
            <a:off x="3481699" y="4320532"/>
            <a:ext cx="7863838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  <a:cs typeface="Arial" charset="0"/>
              </a:rPr>
              <a:t>Since they are equal and have the same base, then the exponents MUST be equal</a:t>
            </a:r>
          </a:p>
        </p:txBody>
      </p:sp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04AAD3BD-210D-4480-B17B-CF0C77E5F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61947"/>
              </p:ext>
            </p:extLst>
          </p:nvPr>
        </p:nvGraphicFramePr>
        <p:xfrm>
          <a:off x="693508" y="4667347"/>
          <a:ext cx="22320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600" imgH="177480" progId="Equation.DSMT4">
                  <p:embed/>
                </p:oleObj>
              </mc:Choice>
              <mc:Fallback>
                <p:oleObj name="Equation" r:id="rId12" imgW="939600" imgH="17748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04AAD3BD-210D-4480-B17B-CF0C77E5F5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508" y="4667347"/>
                        <a:ext cx="2232025" cy="422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BD4E7576-1C9E-460D-ACBB-23C1B1C3AD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522541"/>
              </p:ext>
            </p:extLst>
          </p:nvPr>
        </p:nvGraphicFramePr>
        <p:xfrm>
          <a:off x="1208088" y="5192713"/>
          <a:ext cx="129698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177480" progId="Equation.DSMT4">
                  <p:embed/>
                </p:oleObj>
              </mc:Choice>
              <mc:Fallback>
                <p:oleObj name="Equation" r:id="rId14" imgW="545760" imgH="17748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BD4E7576-1C9E-460D-ACBB-23C1B1C3AD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8" y="5192713"/>
                        <a:ext cx="1296987" cy="422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EADA6C65-4F22-414D-A1E4-BD3030E219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168092"/>
              </p:ext>
            </p:extLst>
          </p:nvPr>
        </p:nvGraphicFramePr>
        <p:xfrm>
          <a:off x="1368425" y="5713413"/>
          <a:ext cx="1176338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95000" imgH="431640" progId="Equation.DSMT4">
                  <p:embed/>
                </p:oleObj>
              </mc:Choice>
              <mc:Fallback>
                <p:oleObj name="Equation" r:id="rId16" imgW="495000" imgH="43164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EADA6C65-4F22-414D-A1E4-BD3030E219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5713413"/>
                        <a:ext cx="1176338" cy="1025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583CE728-96AF-4801-92E9-0AF14E377A70}"/>
              </a:ext>
            </a:extLst>
          </p:cNvPr>
          <p:cNvSpPr/>
          <p:nvPr/>
        </p:nvSpPr>
        <p:spPr>
          <a:xfrm>
            <a:off x="3371161" y="2280492"/>
            <a:ext cx="8725359" cy="4318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8E0181BA-16BC-44EC-B1B7-44A6C359B1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806569"/>
              </p:ext>
            </p:extLst>
          </p:nvPr>
        </p:nvGraphicFramePr>
        <p:xfrm>
          <a:off x="7448302" y="2127632"/>
          <a:ext cx="2725737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22360" imgH="495000" progId="Equation.DSMT4">
                  <p:embed/>
                </p:oleObj>
              </mc:Choice>
              <mc:Fallback>
                <p:oleObj name="Equation" r:id="rId18" imgW="1422360" imgH="495000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8E0181BA-16BC-44EC-B1B7-44A6C359B1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8302" y="2127632"/>
                        <a:ext cx="2725737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6D474DD8-7B00-4398-BC4D-B49201B048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618479"/>
              </p:ext>
            </p:extLst>
          </p:nvPr>
        </p:nvGraphicFramePr>
        <p:xfrm>
          <a:off x="7749115" y="3158810"/>
          <a:ext cx="1274587" cy="138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634680" progId="Equation.DSMT4">
                  <p:embed/>
                </p:oleObj>
              </mc:Choice>
              <mc:Fallback>
                <p:oleObj name="Equation" r:id="rId20" imgW="583920" imgH="634680" progId="Equation.DSMT4">
                  <p:embed/>
                  <p:pic>
                    <p:nvPicPr>
                      <p:cNvPr id="19" name="Object 2">
                        <a:extLst>
                          <a:ext uri="{FF2B5EF4-FFF2-40B4-BE49-F238E27FC236}">
                            <a16:creationId xmlns:a16="http://schemas.microsoft.com/office/drawing/2014/main" id="{6D474DD8-7B00-4398-BC4D-B49201B048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9115" y="3158810"/>
                        <a:ext cx="1274587" cy="1386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9D9FE1B0-2079-4769-A2CD-620ED707BE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058914"/>
              </p:ext>
            </p:extLst>
          </p:nvPr>
        </p:nvGraphicFramePr>
        <p:xfrm>
          <a:off x="9009858" y="3626565"/>
          <a:ext cx="1526006" cy="802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72840" imgH="355320" progId="Equation.DSMT4">
                  <p:embed/>
                </p:oleObj>
              </mc:Choice>
              <mc:Fallback>
                <p:oleObj name="Equation" r:id="rId22" imgW="672840" imgH="355320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9D9FE1B0-2079-4769-A2CD-620ED707BE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9858" y="3626565"/>
                        <a:ext cx="1526006" cy="8023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8F42546A-332B-4B75-B4AD-6C223DB236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500779"/>
              </p:ext>
            </p:extLst>
          </p:nvPr>
        </p:nvGraphicFramePr>
        <p:xfrm>
          <a:off x="8039465" y="3438486"/>
          <a:ext cx="977918" cy="111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31640" imgH="495000" progId="Equation.DSMT4">
                  <p:embed/>
                </p:oleObj>
              </mc:Choice>
              <mc:Fallback>
                <p:oleObj name="Equation" r:id="rId24" imgW="431640" imgH="495000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8F42546A-332B-4B75-B4AD-6C223DB236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9465" y="3438486"/>
                        <a:ext cx="977918" cy="1118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DCA93813-DA18-4420-9B73-ECBA540060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305706"/>
              </p:ext>
            </p:extLst>
          </p:nvPr>
        </p:nvGraphicFramePr>
        <p:xfrm>
          <a:off x="9013358" y="3674459"/>
          <a:ext cx="1150760" cy="544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07960" imgH="241200" progId="Equation.DSMT4">
                  <p:embed/>
                </p:oleObj>
              </mc:Choice>
              <mc:Fallback>
                <p:oleObj name="Equation" r:id="rId26" imgW="507960" imgH="241200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DCA93813-DA18-4420-9B73-ECBA540060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3358" y="3674459"/>
                        <a:ext cx="1150760" cy="544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B0F10C83-C0A3-4C55-8958-EBD2624DC6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255923"/>
              </p:ext>
            </p:extLst>
          </p:nvPr>
        </p:nvGraphicFramePr>
        <p:xfrm>
          <a:off x="7758690" y="4649483"/>
          <a:ext cx="1243979" cy="52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71320" imgH="241200" progId="Equation.DSMT4">
                  <p:embed/>
                </p:oleObj>
              </mc:Choice>
              <mc:Fallback>
                <p:oleObj name="Equation" r:id="rId28" imgW="571320" imgH="241200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B0F10C83-C0A3-4C55-8958-EBD2624DC6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8690" y="4649483"/>
                        <a:ext cx="1243979" cy="526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988BD026-5E1D-466A-AE42-0C60F2D969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596525"/>
              </p:ext>
            </p:extLst>
          </p:nvPr>
        </p:nvGraphicFramePr>
        <p:xfrm>
          <a:off x="9045363" y="4676925"/>
          <a:ext cx="747700" cy="526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42720" imgH="241200" progId="Equation.DSMT4">
                  <p:embed/>
                </p:oleObj>
              </mc:Choice>
              <mc:Fallback>
                <p:oleObj name="Equation" r:id="rId30" imgW="342720" imgH="241200" progId="Equation.DSMT4">
                  <p:embed/>
                  <p:pic>
                    <p:nvPicPr>
                      <p:cNvPr id="24" name="Object 2">
                        <a:extLst>
                          <a:ext uri="{FF2B5EF4-FFF2-40B4-BE49-F238E27FC236}">
                            <a16:creationId xmlns:a16="http://schemas.microsoft.com/office/drawing/2014/main" id="{988BD026-5E1D-466A-AE42-0C60F2D969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5363" y="4676925"/>
                        <a:ext cx="747700" cy="5268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3BF487F3-5CE2-4BB4-AB43-89E37357E6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629018"/>
              </p:ext>
            </p:extLst>
          </p:nvPr>
        </p:nvGraphicFramePr>
        <p:xfrm>
          <a:off x="7771763" y="5391793"/>
          <a:ext cx="2020103" cy="386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27000" imgH="177480" progId="Equation.DSMT4">
                  <p:embed/>
                </p:oleObj>
              </mc:Choice>
              <mc:Fallback>
                <p:oleObj name="Equation" r:id="rId32" imgW="927000" imgH="17748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3BF487F3-5CE2-4BB4-AB43-89E37357E6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1763" y="5391793"/>
                        <a:ext cx="2020103" cy="3869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A92C0E43-A0C3-4780-8EA1-2F1552C6C2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076159"/>
              </p:ext>
            </p:extLst>
          </p:nvPr>
        </p:nvGraphicFramePr>
        <p:xfrm>
          <a:off x="8339437" y="6020494"/>
          <a:ext cx="994748" cy="386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57200" imgH="177480" progId="Equation.DSMT4">
                  <p:embed/>
                </p:oleObj>
              </mc:Choice>
              <mc:Fallback>
                <p:oleObj name="Equation" r:id="rId34" imgW="457200" imgH="177480" progId="Equation.DSMT4">
                  <p:embed/>
                  <p:pic>
                    <p:nvPicPr>
                      <p:cNvPr id="26" name="Object 2">
                        <a:extLst>
                          <a:ext uri="{FF2B5EF4-FFF2-40B4-BE49-F238E27FC236}">
                            <a16:creationId xmlns:a16="http://schemas.microsoft.com/office/drawing/2014/main" id="{A92C0E43-A0C3-4780-8EA1-2F1552C6C2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9437" y="6020494"/>
                        <a:ext cx="994748" cy="3869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1F371C64-733A-4F63-AA06-B0D4CB1D85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680435"/>
              </p:ext>
            </p:extLst>
          </p:nvPr>
        </p:nvGraphicFramePr>
        <p:xfrm>
          <a:off x="9974571" y="5829773"/>
          <a:ext cx="885434" cy="940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06080" imgH="431640" progId="Equation.DSMT4">
                  <p:embed/>
                </p:oleObj>
              </mc:Choice>
              <mc:Fallback>
                <p:oleObj name="Equation" r:id="rId36" imgW="406080" imgH="431640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1F371C64-733A-4F63-AA06-B0D4CB1D85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74571" y="5829773"/>
                        <a:ext cx="885434" cy="940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43AD466D-0B07-434C-A8D9-DC366AC0BDB9}"/>
              </a:ext>
            </a:extLst>
          </p:cNvPr>
          <p:cNvSpPr txBox="1"/>
          <p:nvPr/>
        </p:nvSpPr>
        <p:spPr>
          <a:xfrm>
            <a:off x="4279563" y="3349128"/>
            <a:ext cx="34212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Convert all expressions to a power of base “3” b/c 81 and 27 are powers of 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1D38DD1-22B7-4A4E-BE5B-03E4D590C0BE}"/>
              </a:ext>
            </a:extLst>
          </p:cNvPr>
          <p:cNvSpPr txBox="1"/>
          <p:nvPr/>
        </p:nvSpPr>
        <p:spPr>
          <a:xfrm>
            <a:off x="4186410" y="4781242"/>
            <a:ext cx="34703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If two powers with the same bases are equal, then the exponents are equal….</a:t>
            </a:r>
          </a:p>
        </p:txBody>
      </p:sp>
    </p:spTree>
    <p:extLst>
      <p:ext uri="{BB962C8B-B14F-4D97-AF65-F5344CB8AC3E}">
        <p14:creationId xmlns:p14="http://schemas.microsoft.com/office/powerpoint/2010/main" val="85012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3" grpId="0"/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CE_TITLE" val="Math 12 Principles"/>
  <p:tag name="ISPRING_ULTRA_SCORM_SLIDE_COUNT" val="12"/>
  <p:tag name="ISPRING_ULTRA_SCORM_DURATION" val="3600"/>
  <p:tag name="ISPRING_ULTRA_SCORM_QUIZ_NUMBER" val="0"/>
  <p:tag name="GENSWF_OUTPUT_FILE_NAME" val="m12pc26"/>
  <p:tag name="ISPRING_RESOURCE_PATHS_HASH" val="ca6bf3abc8c515d48857a5c5328843bb275e6"/>
  <p:tag name="ISPRING_RESOURCE_PATHS_HASH_2" val="c6221b5ac08c4f57743ecca0ebfc12d38193d996"/>
  <p:tag name="ISPRING_ULTRA_SCORM_COURSE_ID" val="427A7DEC-597A-4707-9566-2D3B5DF43754"/>
  <p:tag name="ISPRING_SCORM_RATE_SLIDES" val="1"/>
  <p:tag name="ISPRING_SCORM_PASSING_SCORE" val="92.3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12P\m12pch2"/>
  <p:tag name="ISPRING_PRESENTATION_TITLE" val="Sect 2.6 Exponential Functions"/>
  <p:tag name="ISPRING_RESOURCE_PATHS_HASH_PRESENTER" val="80d1bccd575da224fd8816ac5ee11ccf3a6f3a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14144</TotalTime>
  <Words>727</Words>
  <Application>Microsoft Office PowerPoint</Application>
  <PresentationFormat>Widescreen</PresentationFormat>
  <Paragraphs>85</Paragraphs>
  <Slides>15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6.0 Equation</vt:lpstr>
      <vt:lpstr>Sect 7.3  Solving Exponential Equations and Basic Logarithm Rules</vt:lpstr>
      <vt:lpstr>Multiplying Two Powers with the Same base</vt:lpstr>
      <vt:lpstr>Dividing Two Powers with the Same base</vt:lpstr>
      <vt:lpstr>Taking a Power to Another Exponent</vt:lpstr>
      <vt:lpstr>II) Exponent Laws Revisit</vt:lpstr>
      <vt:lpstr>Simplify each of the following: </vt:lpstr>
      <vt:lpstr>Additional Exponential Rules:</vt:lpstr>
      <vt:lpstr>Match each expression on the left with an equivalent term on the right (no Calculators)</vt:lpstr>
      <vt:lpstr>Solving for Exponents:</vt:lpstr>
      <vt:lpstr>Ex: Solve the following equations by factoring</vt:lpstr>
      <vt:lpstr>PowerPoint Presentation</vt:lpstr>
      <vt:lpstr>II) Solving Exponential Equations By Factoring</vt:lpstr>
      <vt:lpstr>PowerPoint Presentation</vt:lpstr>
      <vt:lpstr>Practice: Solve by Factoring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 2.6 Exponential Functions</dc:title>
  <dc:creator>Danny Young</dc:creator>
  <cp:lastModifiedBy>Danny Young</cp:lastModifiedBy>
  <cp:revision>87</cp:revision>
  <dcterms:created xsi:type="dcterms:W3CDTF">2008-08-16T23:24:23Z</dcterms:created>
  <dcterms:modified xsi:type="dcterms:W3CDTF">2025-04-07T22:05:33Z</dcterms:modified>
</cp:coreProperties>
</file>